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 id="2147483660" r:id="rId7"/>
    <p:sldMasterId id="2147483672"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 id="363" r:id="rId117"/>
    <p:sldId id="364" r:id="rId118"/>
    <p:sldId id="365" r:id="rId119"/>
    <p:sldId id="366" r:id="rId120"/>
    <p:sldId id="367" r:id="rId121"/>
    <p:sldId id="368" r:id="rId122"/>
    <p:sldId id="369" r:id="rId123"/>
    <p:sldId id="370" r:id="rId124"/>
    <p:sldId id="371" r:id="rId125"/>
    <p:sldId id="372" r:id="rId126"/>
    <p:sldId id="373" r:id="rId127"/>
    <p:sldId id="374" r:id="rId128"/>
    <p:sldId id="375" r:id="rId129"/>
    <p:sldId id="376" r:id="rId130"/>
    <p:sldId id="377" r:id="rId131"/>
    <p:sldId id="378" r:id="rId132"/>
    <p:sldId id="379" r:id="rId133"/>
    <p:sldId id="380" r:id="rId134"/>
    <p:sldId id="381" r:id="rId135"/>
    <p:sldId id="382" r:id="rId136"/>
    <p:sldId id="383" r:id="rId137"/>
    <p:sldId id="384" r:id="rId138"/>
    <p:sldId id="385" r:id="rId139"/>
    <p:sldId id="386" r:id="rId140"/>
    <p:sldId id="387" r:id="rId141"/>
    <p:sldId id="388" r:id="rId142"/>
    <p:sldId id="389" r:id="rId143"/>
    <p:sldId id="390" r:id="rId144"/>
    <p:sldId id="391" r:id="rId145"/>
    <p:sldId id="392" r:id="rId146"/>
    <p:sldId id="393" r:id="rId147"/>
    <p:sldId id="394" r:id="rId148"/>
    <p:sldId id="395" r:id="rId149"/>
  </p:sldIdLst>
  <p:sldSz cy="5143500" cx="9144000"/>
  <p:notesSz cx="6858000" cy="9144000"/>
  <p:embeddedFontLst>
    <p:embeddedFont>
      <p:font typeface="Archivo Light"/>
      <p:regular r:id="rId150"/>
      <p:bold r:id="rId151"/>
      <p:italic r:id="rId152"/>
      <p:boldItalic r:id="rId153"/>
    </p:embeddedFont>
    <p:embeddedFont>
      <p:font typeface="Roboto Black"/>
      <p:bold r:id="rId154"/>
      <p:boldItalic r:id="rId155"/>
    </p:embeddedFont>
    <p:embeddedFont>
      <p:font typeface="Roboto"/>
      <p:regular r:id="rId156"/>
      <p:bold r:id="rId157"/>
      <p:italic r:id="rId158"/>
      <p:boldItalic r:id="rId159"/>
    </p:embeddedFont>
    <p:embeddedFont>
      <p:font typeface="Archivo ExtraBold"/>
      <p:bold r:id="rId160"/>
      <p:boldItalic r:id="rId161"/>
    </p:embeddedFont>
    <p:embeddedFont>
      <p:font typeface="Nunito"/>
      <p:regular r:id="rId162"/>
      <p:bold r:id="rId163"/>
      <p:italic r:id="rId164"/>
      <p:boldItalic r:id="rId165"/>
    </p:embeddedFont>
    <p:embeddedFont>
      <p:font typeface="Archivo Medium"/>
      <p:regular r:id="rId166"/>
      <p:bold r:id="rId167"/>
      <p:italic r:id="rId168"/>
      <p:boldItalic r:id="rId169"/>
    </p:embeddedFont>
    <p:embeddedFont>
      <p:font typeface="EB Garamond"/>
      <p:regular r:id="rId170"/>
      <p:bold r:id="rId171"/>
      <p:italic r:id="rId172"/>
      <p:boldItalic r:id="rId173"/>
    </p:embeddedFont>
    <p:embeddedFont>
      <p:font typeface="Nunito ExtraBold"/>
      <p:bold r:id="rId174"/>
      <p:boldItalic r:id="rId175"/>
    </p:embeddedFont>
    <p:embeddedFont>
      <p:font typeface="Archivo"/>
      <p:regular r:id="rId176"/>
      <p:bold r:id="rId177"/>
      <p:italic r:id="rId178"/>
      <p:boldItalic r:id="rId179"/>
    </p:embeddedFont>
    <p:embeddedFont>
      <p:font typeface="Archivo SemiBold"/>
      <p:regular r:id="rId180"/>
      <p:bold r:id="rId181"/>
      <p:italic r:id="rId182"/>
      <p:boldItalic r:id="rId1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184" roundtripDataSignature="AMtx7mi3GV6aoLGKrVIrcNDAi6lakM0Fx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Emilse Varel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65BE438-B650-4B1E-9FBD-C6FEB18DFAE9}">
  <a:tblStyle styleId="{D65BE438-B650-4B1E-9FBD-C6FEB18DFAE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2E707EE-E2CB-41D2-94E1-0A9996D5BC7A}"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410F9924-6671-4DE7-B685-1A5A786EC39D}" styleName="Table_2">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DFD"/>
          </a:solidFill>
        </a:fill>
      </a:tcStyle>
    </a:wholeTbl>
    <a:band1H>
      <a:tcTxStyle/>
      <a:tcStyle>
        <a:fill>
          <a:solidFill>
            <a:srgbClr val="CDD8FB"/>
          </a:solidFill>
        </a:fill>
      </a:tcStyle>
    </a:band1H>
    <a:band2H>
      <a:tcTxStyle/>
    </a:band2H>
    <a:band1V>
      <a:tcTxStyle/>
      <a:tcStyle>
        <a:fill>
          <a:solidFill>
            <a:srgbClr val="CDD8FB"/>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07" Type="http://schemas.openxmlformats.org/officeDocument/2006/relationships/slide" Target="slides/slide98.xml"/><Relationship Id="rId106" Type="http://schemas.openxmlformats.org/officeDocument/2006/relationships/slide" Target="slides/slide97.xml"/><Relationship Id="rId105" Type="http://schemas.openxmlformats.org/officeDocument/2006/relationships/slide" Target="slides/slide96.xml"/><Relationship Id="rId104" Type="http://schemas.openxmlformats.org/officeDocument/2006/relationships/slide" Target="slides/slide95.xml"/><Relationship Id="rId109" Type="http://schemas.openxmlformats.org/officeDocument/2006/relationships/slide" Target="slides/slide100.xml"/><Relationship Id="rId108" Type="http://schemas.openxmlformats.org/officeDocument/2006/relationships/slide" Target="slides/slide99.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184" Type="http://customschemas.google.com/relationships/presentationmetadata" Target="metadata"/><Relationship Id="rId103" Type="http://schemas.openxmlformats.org/officeDocument/2006/relationships/slide" Target="slides/slide94.xml"/><Relationship Id="rId102" Type="http://schemas.openxmlformats.org/officeDocument/2006/relationships/slide" Target="slides/slide93.xml"/><Relationship Id="rId101" Type="http://schemas.openxmlformats.org/officeDocument/2006/relationships/slide" Target="slides/slide92.xml"/><Relationship Id="rId100" Type="http://schemas.openxmlformats.org/officeDocument/2006/relationships/slide" Target="slides/slide91.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183" Type="http://schemas.openxmlformats.org/officeDocument/2006/relationships/font" Target="fonts/ArchivoSemiBold-boldItalic.fntdata"/><Relationship Id="rId32" Type="http://schemas.openxmlformats.org/officeDocument/2006/relationships/slide" Target="slides/slide23.xml"/><Relationship Id="rId182" Type="http://schemas.openxmlformats.org/officeDocument/2006/relationships/font" Target="fonts/ArchivoSemiBold-italic.fntdata"/><Relationship Id="rId35" Type="http://schemas.openxmlformats.org/officeDocument/2006/relationships/slide" Target="slides/slide26.xml"/><Relationship Id="rId181" Type="http://schemas.openxmlformats.org/officeDocument/2006/relationships/font" Target="fonts/ArchivoSemiBold-bold.fntdata"/><Relationship Id="rId34" Type="http://schemas.openxmlformats.org/officeDocument/2006/relationships/slide" Target="slides/slide25.xml"/><Relationship Id="rId180" Type="http://schemas.openxmlformats.org/officeDocument/2006/relationships/font" Target="fonts/ArchivoSemiBold-regular.fntdata"/><Relationship Id="rId37" Type="http://schemas.openxmlformats.org/officeDocument/2006/relationships/slide" Target="slides/slide28.xml"/><Relationship Id="rId176" Type="http://schemas.openxmlformats.org/officeDocument/2006/relationships/font" Target="fonts/Archivo-regular.fntdata"/><Relationship Id="rId36" Type="http://schemas.openxmlformats.org/officeDocument/2006/relationships/slide" Target="slides/slide27.xml"/><Relationship Id="rId175" Type="http://schemas.openxmlformats.org/officeDocument/2006/relationships/font" Target="fonts/NunitoExtraBold-boldItalic.fntdata"/><Relationship Id="rId39" Type="http://schemas.openxmlformats.org/officeDocument/2006/relationships/slide" Target="slides/slide30.xml"/><Relationship Id="rId174" Type="http://schemas.openxmlformats.org/officeDocument/2006/relationships/font" Target="fonts/NunitoExtraBold-bold.fntdata"/><Relationship Id="rId38" Type="http://schemas.openxmlformats.org/officeDocument/2006/relationships/slide" Target="slides/slide29.xml"/><Relationship Id="rId173" Type="http://schemas.openxmlformats.org/officeDocument/2006/relationships/font" Target="fonts/EBGaramond-boldItalic.fntdata"/><Relationship Id="rId179" Type="http://schemas.openxmlformats.org/officeDocument/2006/relationships/font" Target="fonts/Archivo-boldItalic.fntdata"/><Relationship Id="rId178" Type="http://schemas.openxmlformats.org/officeDocument/2006/relationships/font" Target="fonts/Archivo-italic.fntdata"/><Relationship Id="rId177" Type="http://schemas.openxmlformats.org/officeDocument/2006/relationships/font" Target="fonts/Archivo-bold.fntdata"/><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29" Type="http://schemas.openxmlformats.org/officeDocument/2006/relationships/slide" Target="slides/slide120.xml"/><Relationship Id="rId128" Type="http://schemas.openxmlformats.org/officeDocument/2006/relationships/slide" Target="slides/slide119.xml"/><Relationship Id="rId127" Type="http://schemas.openxmlformats.org/officeDocument/2006/relationships/slide" Target="slides/slide118.xml"/><Relationship Id="rId126" Type="http://schemas.openxmlformats.org/officeDocument/2006/relationships/slide" Target="slides/slide117.xml"/><Relationship Id="rId26" Type="http://schemas.openxmlformats.org/officeDocument/2006/relationships/slide" Target="slides/slide17.xml"/><Relationship Id="rId121" Type="http://schemas.openxmlformats.org/officeDocument/2006/relationships/slide" Target="slides/slide112.xml"/><Relationship Id="rId25" Type="http://schemas.openxmlformats.org/officeDocument/2006/relationships/slide" Target="slides/slide16.xml"/><Relationship Id="rId120" Type="http://schemas.openxmlformats.org/officeDocument/2006/relationships/slide" Target="slides/slide111.xml"/><Relationship Id="rId28" Type="http://schemas.openxmlformats.org/officeDocument/2006/relationships/slide" Target="slides/slide19.xml"/><Relationship Id="rId27" Type="http://schemas.openxmlformats.org/officeDocument/2006/relationships/slide" Target="slides/slide18.xml"/><Relationship Id="rId125" Type="http://schemas.openxmlformats.org/officeDocument/2006/relationships/slide" Target="slides/slide116.xml"/><Relationship Id="rId29" Type="http://schemas.openxmlformats.org/officeDocument/2006/relationships/slide" Target="slides/slide20.xml"/><Relationship Id="rId124" Type="http://schemas.openxmlformats.org/officeDocument/2006/relationships/slide" Target="slides/slide115.xml"/><Relationship Id="rId123" Type="http://schemas.openxmlformats.org/officeDocument/2006/relationships/slide" Target="slides/slide114.xml"/><Relationship Id="rId122" Type="http://schemas.openxmlformats.org/officeDocument/2006/relationships/slide" Target="slides/slide113.xml"/><Relationship Id="rId95" Type="http://schemas.openxmlformats.org/officeDocument/2006/relationships/slide" Target="slides/slide86.xml"/><Relationship Id="rId94" Type="http://schemas.openxmlformats.org/officeDocument/2006/relationships/slide" Target="slides/slide85.xml"/><Relationship Id="rId97" Type="http://schemas.openxmlformats.org/officeDocument/2006/relationships/slide" Target="slides/slide88.xml"/><Relationship Id="rId96" Type="http://schemas.openxmlformats.org/officeDocument/2006/relationships/slide" Target="slides/slide87.xml"/><Relationship Id="rId11" Type="http://schemas.openxmlformats.org/officeDocument/2006/relationships/slide" Target="slides/slide2.xml"/><Relationship Id="rId99" Type="http://schemas.openxmlformats.org/officeDocument/2006/relationships/slide" Target="slides/slide90.xml"/><Relationship Id="rId10" Type="http://schemas.openxmlformats.org/officeDocument/2006/relationships/slide" Target="slides/slide1.xml"/><Relationship Id="rId98" Type="http://schemas.openxmlformats.org/officeDocument/2006/relationships/slide" Target="slides/slide89.xml"/><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slide" Target="slides/slide82.xml"/><Relationship Id="rId90" Type="http://schemas.openxmlformats.org/officeDocument/2006/relationships/slide" Target="slides/slide81.xml"/><Relationship Id="rId93" Type="http://schemas.openxmlformats.org/officeDocument/2006/relationships/slide" Target="slides/slide84.xml"/><Relationship Id="rId92" Type="http://schemas.openxmlformats.org/officeDocument/2006/relationships/slide" Target="slides/slide83.xml"/><Relationship Id="rId118" Type="http://schemas.openxmlformats.org/officeDocument/2006/relationships/slide" Target="slides/slide109.xml"/><Relationship Id="rId117" Type="http://schemas.openxmlformats.org/officeDocument/2006/relationships/slide" Target="slides/slide108.xml"/><Relationship Id="rId116" Type="http://schemas.openxmlformats.org/officeDocument/2006/relationships/slide" Target="slides/slide107.xml"/><Relationship Id="rId115" Type="http://schemas.openxmlformats.org/officeDocument/2006/relationships/slide" Target="slides/slide106.xml"/><Relationship Id="rId119" Type="http://schemas.openxmlformats.org/officeDocument/2006/relationships/slide" Target="slides/slide110.xml"/><Relationship Id="rId15" Type="http://schemas.openxmlformats.org/officeDocument/2006/relationships/slide" Target="slides/slide6.xml"/><Relationship Id="rId110" Type="http://schemas.openxmlformats.org/officeDocument/2006/relationships/slide" Target="slides/slide101.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14" Type="http://schemas.openxmlformats.org/officeDocument/2006/relationships/slide" Target="slides/slide105.xml"/><Relationship Id="rId18" Type="http://schemas.openxmlformats.org/officeDocument/2006/relationships/slide" Target="slides/slide9.xml"/><Relationship Id="rId113" Type="http://schemas.openxmlformats.org/officeDocument/2006/relationships/slide" Target="slides/slide104.xml"/><Relationship Id="rId112" Type="http://schemas.openxmlformats.org/officeDocument/2006/relationships/slide" Target="slides/slide103.xml"/><Relationship Id="rId111" Type="http://schemas.openxmlformats.org/officeDocument/2006/relationships/slide" Target="slides/slide102.xml"/><Relationship Id="rId84" Type="http://schemas.openxmlformats.org/officeDocument/2006/relationships/slide" Target="slides/slide75.xml"/><Relationship Id="rId83" Type="http://schemas.openxmlformats.org/officeDocument/2006/relationships/slide" Target="slides/slide74.xml"/><Relationship Id="rId86" Type="http://schemas.openxmlformats.org/officeDocument/2006/relationships/slide" Target="slides/slide77.xml"/><Relationship Id="rId85" Type="http://schemas.openxmlformats.org/officeDocument/2006/relationships/slide" Target="slides/slide76.xml"/><Relationship Id="rId88" Type="http://schemas.openxmlformats.org/officeDocument/2006/relationships/slide" Target="slides/slide79.xml"/><Relationship Id="rId150" Type="http://schemas.openxmlformats.org/officeDocument/2006/relationships/font" Target="fonts/ArchivoLight-regular.fntdata"/><Relationship Id="rId87" Type="http://schemas.openxmlformats.org/officeDocument/2006/relationships/slide" Target="slides/slide78.xml"/><Relationship Id="rId89" Type="http://schemas.openxmlformats.org/officeDocument/2006/relationships/slide" Target="slides/slide80.xml"/><Relationship Id="rId80" Type="http://schemas.openxmlformats.org/officeDocument/2006/relationships/slide" Target="slides/slide71.xml"/><Relationship Id="rId82" Type="http://schemas.openxmlformats.org/officeDocument/2006/relationships/slide" Target="slides/slide73.xml"/><Relationship Id="rId81" Type="http://schemas.openxmlformats.org/officeDocument/2006/relationships/slide" Target="slides/slide72.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0.xml"/><Relationship Id="rId4" Type="http://schemas.openxmlformats.org/officeDocument/2006/relationships/tableStyles" Target="tableStyles.xml"/><Relationship Id="rId148" Type="http://schemas.openxmlformats.org/officeDocument/2006/relationships/slide" Target="slides/slide139.xml"/><Relationship Id="rId9" Type="http://schemas.openxmlformats.org/officeDocument/2006/relationships/notesMaster" Target="notesMasters/notesMaster1.xml"/><Relationship Id="rId143" Type="http://schemas.openxmlformats.org/officeDocument/2006/relationships/slide" Target="slides/slide134.xml"/><Relationship Id="rId142" Type="http://schemas.openxmlformats.org/officeDocument/2006/relationships/slide" Target="slides/slide133.xml"/><Relationship Id="rId141" Type="http://schemas.openxmlformats.org/officeDocument/2006/relationships/slide" Target="slides/slide132.xml"/><Relationship Id="rId140" Type="http://schemas.openxmlformats.org/officeDocument/2006/relationships/slide" Target="slides/slide131.xml"/><Relationship Id="rId5" Type="http://schemas.openxmlformats.org/officeDocument/2006/relationships/commentAuthors" Target="commentAuthors.xml"/><Relationship Id="rId147" Type="http://schemas.openxmlformats.org/officeDocument/2006/relationships/slide" Target="slides/slide138.xml"/><Relationship Id="rId6" Type="http://schemas.openxmlformats.org/officeDocument/2006/relationships/slideMaster" Target="slideMasters/slideMaster1.xml"/><Relationship Id="rId146" Type="http://schemas.openxmlformats.org/officeDocument/2006/relationships/slide" Target="slides/slide137.xml"/><Relationship Id="rId7" Type="http://schemas.openxmlformats.org/officeDocument/2006/relationships/slideMaster" Target="slideMasters/slideMaster2.xml"/><Relationship Id="rId145" Type="http://schemas.openxmlformats.org/officeDocument/2006/relationships/slide" Target="slides/slide136.xml"/><Relationship Id="rId8" Type="http://schemas.openxmlformats.org/officeDocument/2006/relationships/slideMaster" Target="slideMasters/slideMaster3.xml"/><Relationship Id="rId144" Type="http://schemas.openxmlformats.org/officeDocument/2006/relationships/slide" Target="slides/slide135.xml"/><Relationship Id="rId73" Type="http://schemas.openxmlformats.org/officeDocument/2006/relationships/slide" Target="slides/slide64.xml"/><Relationship Id="rId72" Type="http://schemas.openxmlformats.org/officeDocument/2006/relationships/slide" Target="slides/slide63.xml"/><Relationship Id="rId75" Type="http://schemas.openxmlformats.org/officeDocument/2006/relationships/slide" Target="slides/slide66.xml"/><Relationship Id="rId74" Type="http://schemas.openxmlformats.org/officeDocument/2006/relationships/slide" Target="slides/slide65.xml"/><Relationship Id="rId77" Type="http://schemas.openxmlformats.org/officeDocument/2006/relationships/slide" Target="slides/slide68.xml"/><Relationship Id="rId76" Type="http://schemas.openxmlformats.org/officeDocument/2006/relationships/slide" Target="slides/slide67.xml"/><Relationship Id="rId79" Type="http://schemas.openxmlformats.org/officeDocument/2006/relationships/slide" Target="slides/slide70.xml"/><Relationship Id="rId78" Type="http://schemas.openxmlformats.org/officeDocument/2006/relationships/slide" Target="slides/slide69.xml"/><Relationship Id="rId71" Type="http://schemas.openxmlformats.org/officeDocument/2006/relationships/slide" Target="slides/slide62.xml"/><Relationship Id="rId70" Type="http://schemas.openxmlformats.org/officeDocument/2006/relationships/slide" Target="slides/slide61.xml"/><Relationship Id="rId139" Type="http://schemas.openxmlformats.org/officeDocument/2006/relationships/slide" Target="slides/slide130.xml"/><Relationship Id="rId138" Type="http://schemas.openxmlformats.org/officeDocument/2006/relationships/slide" Target="slides/slide129.xml"/><Relationship Id="rId137" Type="http://schemas.openxmlformats.org/officeDocument/2006/relationships/slide" Target="slides/slide128.xml"/><Relationship Id="rId132" Type="http://schemas.openxmlformats.org/officeDocument/2006/relationships/slide" Target="slides/slide123.xml"/><Relationship Id="rId131" Type="http://schemas.openxmlformats.org/officeDocument/2006/relationships/slide" Target="slides/slide122.xml"/><Relationship Id="rId130" Type="http://schemas.openxmlformats.org/officeDocument/2006/relationships/slide" Target="slides/slide121.xml"/><Relationship Id="rId136" Type="http://schemas.openxmlformats.org/officeDocument/2006/relationships/slide" Target="slides/slide127.xml"/><Relationship Id="rId135" Type="http://schemas.openxmlformats.org/officeDocument/2006/relationships/slide" Target="slides/slide126.xml"/><Relationship Id="rId134" Type="http://schemas.openxmlformats.org/officeDocument/2006/relationships/slide" Target="slides/slide125.xml"/><Relationship Id="rId133" Type="http://schemas.openxmlformats.org/officeDocument/2006/relationships/slide" Target="slides/slide124.xml"/><Relationship Id="rId62" Type="http://schemas.openxmlformats.org/officeDocument/2006/relationships/slide" Target="slides/slide53.xml"/><Relationship Id="rId61" Type="http://schemas.openxmlformats.org/officeDocument/2006/relationships/slide" Target="slides/slide52.xml"/><Relationship Id="rId64" Type="http://schemas.openxmlformats.org/officeDocument/2006/relationships/slide" Target="slides/slide55.xml"/><Relationship Id="rId63" Type="http://schemas.openxmlformats.org/officeDocument/2006/relationships/slide" Target="slides/slide54.xml"/><Relationship Id="rId66" Type="http://schemas.openxmlformats.org/officeDocument/2006/relationships/slide" Target="slides/slide57.xml"/><Relationship Id="rId172" Type="http://schemas.openxmlformats.org/officeDocument/2006/relationships/font" Target="fonts/EBGaramond-italic.fntdata"/><Relationship Id="rId65" Type="http://schemas.openxmlformats.org/officeDocument/2006/relationships/slide" Target="slides/slide56.xml"/><Relationship Id="rId171" Type="http://schemas.openxmlformats.org/officeDocument/2006/relationships/font" Target="fonts/EBGaramond-bold.fntdata"/><Relationship Id="rId68" Type="http://schemas.openxmlformats.org/officeDocument/2006/relationships/slide" Target="slides/slide59.xml"/><Relationship Id="rId170" Type="http://schemas.openxmlformats.org/officeDocument/2006/relationships/font" Target="fonts/EBGaramond-regular.fntdata"/><Relationship Id="rId67" Type="http://schemas.openxmlformats.org/officeDocument/2006/relationships/slide" Target="slides/slide58.xml"/><Relationship Id="rId60" Type="http://schemas.openxmlformats.org/officeDocument/2006/relationships/slide" Target="slides/slide51.xml"/><Relationship Id="rId165" Type="http://schemas.openxmlformats.org/officeDocument/2006/relationships/font" Target="fonts/Nunito-boldItalic.fntdata"/><Relationship Id="rId69" Type="http://schemas.openxmlformats.org/officeDocument/2006/relationships/slide" Target="slides/slide60.xml"/><Relationship Id="rId164" Type="http://schemas.openxmlformats.org/officeDocument/2006/relationships/font" Target="fonts/Nunito-italic.fntdata"/><Relationship Id="rId163" Type="http://schemas.openxmlformats.org/officeDocument/2006/relationships/font" Target="fonts/Nunito-bold.fntdata"/><Relationship Id="rId162" Type="http://schemas.openxmlformats.org/officeDocument/2006/relationships/font" Target="fonts/Nunito-regular.fntdata"/><Relationship Id="rId169" Type="http://schemas.openxmlformats.org/officeDocument/2006/relationships/font" Target="fonts/ArchivoMedium-boldItalic.fntdata"/><Relationship Id="rId168" Type="http://schemas.openxmlformats.org/officeDocument/2006/relationships/font" Target="fonts/ArchivoMedium-italic.fntdata"/><Relationship Id="rId167" Type="http://schemas.openxmlformats.org/officeDocument/2006/relationships/font" Target="fonts/ArchivoMedium-bold.fntdata"/><Relationship Id="rId166" Type="http://schemas.openxmlformats.org/officeDocument/2006/relationships/font" Target="fonts/ArchivoMedium-regular.fntdata"/><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161" Type="http://schemas.openxmlformats.org/officeDocument/2006/relationships/font" Target="fonts/ArchivoExtraBold-boldItalic.fntdata"/><Relationship Id="rId54" Type="http://schemas.openxmlformats.org/officeDocument/2006/relationships/slide" Target="slides/slide45.xml"/><Relationship Id="rId160" Type="http://schemas.openxmlformats.org/officeDocument/2006/relationships/font" Target="fonts/ArchivoExtraBold-bold.fntdata"/><Relationship Id="rId57" Type="http://schemas.openxmlformats.org/officeDocument/2006/relationships/slide" Target="slides/slide48.xml"/><Relationship Id="rId56" Type="http://schemas.openxmlformats.org/officeDocument/2006/relationships/slide" Target="slides/slide47.xml"/><Relationship Id="rId159" Type="http://schemas.openxmlformats.org/officeDocument/2006/relationships/font" Target="fonts/Roboto-boldItalic.fntdata"/><Relationship Id="rId59" Type="http://schemas.openxmlformats.org/officeDocument/2006/relationships/slide" Target="slides/slide50.xml"/><Relationship Id="rId154" Type="http://schemas.openxmlformats.org/officeDocument/2006/relationships/font" Target="fonts/RobotoBlack-bold.fntdata"/><Relationship Id="rId58" Type="http://schemas.openxmlformats.org/officeDocument/2006/relationships/slide" Target="slides/slide49.xml"/><Relationship Id="rId153" Type="http://schemas.openxmlformats.org/officeDocument/2006/relationships/font" Target="fonts/ArchivoLight-boldItalic.fntdata"/><Relationship Id="rId152" Type="http://schemas.openxmlformats.org/officeDocument/2006/relationships/font" Target="fonts/ArchivoLight-italic.fntdata"/><Relationship Id="rId151" Type="http://schemas.openxmlformats.org/officeDocument/2006/relationships/font" Target="fonts/ArchivoLight-bold.fntdata"/><Relationship Id="rId158" Type="http://schemas.openxmlformats.org/officeDocument/2006/relationships/font" Target="fonts/Roboto-italic.fntdata"/><Relationship Id="rId157" Type="http://schemas.openxmlformats.org/officeDocument/2006/relationships/font" Target="fonts/Roboto-bold.fntdata"/><Relationship Id="rId156" Type="http://schemas.openxmlformats.org/officeDocument/2006/relationships/font" Target="fonts/Roboto-regular.fntdata"/><Relationship Id="rId155" Type="http://schemas.openxmlformats.org/officeDocument/2006/relationships/font" Target="fonts/RobotoBlack-boldItalic.fntdata"/></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11-12T14:58:28.514">
    <p:pos x="6000" y="0"/>
    <p:text>Habría que dejar disponible el acceso al audio para todes.</p:text>
    <p:extLst>
      <p:ext uri="{C676402C-5697-4E1C-873F-D02D1690AC5C}">
        <p15:threadingInfo timeZoneBias="0"/>
      </p:ext>
      <p:ext uri="http://customooxmlschemas.google.com/">
        <go:slidesCustomData xmlns:go="http://customooxmlschemas.google.com/" commentPostId="AAABuJ-uwrw"/>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WtMPbTGFdIvDwhwLsKRr8Nvj5YWQu7Ld"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3a0699f8e75_4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8" name="Google Shape;638;g3a0699f8e75_4_2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5" name="Shape 3085"/>
        <p:cNvGrpSpPr/>
        <p:nvPr/>
      </p:nvGrpSpPr>
      <p:grpSpPr>
        <a:xfrm>
          <a:off x="0" y="0"/>
          <a:ext cx="0" cy="0"/>
          <a:chOff x="0" y="0"/>
          <a:chExt cx="0" cy="0"/>
        </a:xfrm>
      </p:grpSpPr>
      <p:sp>
        <p:nvSpPr>
          <p:cNvPr id="3086" name="Google Shape;3086;g3a21c6b2b38_0_31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7" name="Google Shape;3087;g3a21c6b2b38_0_3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3" name="Shape 3103"/>
        <p:cNvGrpSpPr/>
        <p:nvPr/>
      </p:nvGrpSpPr>
      <p:grpSpPr>
        <a:xfrm>
          <a:off x="0" y="0"/>
          <a:ext cx="0" cy="0"/>
          <a:chOff x="0" y="0"/>
          <a:chExt cx="0" cy="0"/>
        </a:xfrm>
      </p:grpSpPr>
      <p:sp>
        <p:nvSpPr>
          <p:cNvPr id="3104" name="Google Shape;3104;g3a21c6b2b38_0_3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05" name="Google Shape;3105;g3a21c6b2b38_0_3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3" name="Shape 3113"/>
        <p:cNvGrpSpPr/>
        <p:nvPr/>
      </p:nvGrpSpPr>
      <p:grpSpPr>
        <a:xfrm>
          <a:off x="0" y="0"/>
          <a:ext cx="0" cy="0"/>
          <a:chOff x="0" y="0"/>
          <a:chExt cx="0" cy="0"/>
        </a:xfrm>
      </p:grpSpPr>
      <p:sp>
        <p:nvSpPr>
          <p:cNvPr id="3114" name="Google Shape;3114;g3a21c6b2b38_0_32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15" name="Google Shape;3115;g3a21c6b2b38_0_3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9" name="Shape 3119"/>
        <p:cNvGrpSpPr/>
        <p:nvPr/>
      </p:nvGrpSpPr>
      <p:grpSpPr>
        <a:xfrm>
          <a:off x="0" y="0"/>
          <a:ext cx="0" cy="0"/>
          <a:chOff x="0" y="0"/>
          <a:chExt cx="0" cy="0"/>
        </a:xfrm>
      </p:grpSpPr>
      <p:sp>
        <p:nvSpPr>
          <p:cNvPr id="3120" name="Google Shape;3120;g3a21c6b2b38_0_32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1" name="Google Shape;3121;g3a21c6b2b38_0_32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8" name="Shape 3278"/>
        <p:cNvGrpSpPr/>
        <p:nvPr/>
      </p:nvGrpSpPr>
      <p:grpSpPr>
        <a:xfrm>
          <a:off x="0" y="0"/>
          <a:ext cx="0" cy="0"/>
          <a:chOff x="0" y="0"/>
          <a:chExt cx="0" cy="0"/>
        </a:xfrm>
      </p:grpSpPr>
      <p:sp>
        <p:nvSpPr>
          <p:cNvPr id="3279" name="Google Shape;3279;g3a21c6b2b38_0_33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0" name="Google Shape;3280;g3a21c6b2b38_0_33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7" name="Shape 3307"/>
        <p:cNvGrpSpPr/>
        <p:nvPr/>
      </p:nvGrpSpPr>
      <p:grpSpPr>
        <a:xfrm>
          <a:off x="0" y="0"/>
          <a:ext cx="0" cy="0"/>
          <a:chOff x="0" y="0"/>
          <a:chExt cx="0" cy="0"/>
        </a:xfrm>
      </p:grpSpPr>
      <p:sp>
        <p:nvSpPr>
          <p:cNvPr id="3308" name="Google Shape;3308;g3a21c6b2b38_0_34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9" name="Google Shape;3309;g3a21c6b2b38_0_34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7" name="Shape 3337"/>
        <p:cNvGrpSpPr/>
        <p:nvPr/>
      </p:nvGrpSpPr>
      <p:grpSpPr>
        <a:xfrm>
          <a:off x="0" y="0"/>
          <a:ext cx="0" cy="0"/>
          <a:chOff x="0" y="0"/>
          <a:chExt cx="0" cy="0"/>
        </a:xfrm>
      </p:grpSpPr>
      <p:sp>
        <p:nvSpPr>
          <p:cNvPr id="3338" name="Google Shape;3338;g3a21c6b2b38_0_3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g3a21c6b2b38_0_3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7" name="Shape 3357"/>
        <p:cNvGrpSpPr/>
        <p:nvPr/>
      </p:nvGrpSpPr>
      <p:grpSpPr>
        <a:xfrm>
          <a:off x="0" y="0"/>
          <a:ext cx="0" cy="0"/>
          <a:chOff x="0" y="0"/>
          <a:chExt cx="0" cy="0"/>
        </a:xfrm>
      </p:grpSpPr>
      <p:sp>
        <p:nvSpPr>
          <p:cNvPr id="3358" name="Google Shape;3358;g3a21c6b2b38_0_34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9" name="Google Shape;3359;g3a21c6b2b38_0_34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7" name="Shape 3377"/>
        <p:cNvGrpSpPr/>
        <p:nvPr/>
      </p:nvGrpSpPr>
      <p:grpSpPr>
        <a:xfrm>
          <a:off x="0" y="0"/>
          <a:ext cx="0" cy="0"/>
          <a:chOff x="0" y="0"/>
          <a:chExt cx="0" cy="0"/>
        </a:xfrm>
      </p:grpSpPr>
      <p:sp>
        <p:nvSpPr>
          <p:cNvPr id="3378" name="Google Shape;3378;g3a21c6b2b38_0_34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9" name="Google Shape;3379;g3a21c6b2b38_0_34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1" name="Shape 3401"/>
        <p:cNvGrpSpPr/>
        <p:nvPr/>
      </p:nvGrpSpPr>
      <p:grpSpPr>
        <a:xfrm>
          <a:off x="0" y="0"/>
          <a:ext cx="0" cy="0"/>
          <a:chOff x="0" y="0"/>
          <a:chExt cx="0" cy="0"/>
        </a:xfrm>
      </p:grpSpPr>
      <p:sp>
        <p:nvSpPr>
          <p:cNvPr id="3402" name="Google Shape;3402;g3a21c6b2b38_0_34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3" name="Google Shape;3403;g3a21c6b2b38_0_34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3a0699f8e75_4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8" name="Google Shape;658;g3a0699f8e75_4_2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0" name="Shape 3430"/>
        <p:cNvGrpSpPr/>
        <p:nvPr/>
      </p:nvGrpSpPr>
      <p:grpSpPr>
        <a:xfrm>
          <a:off x="0" y="0"/>
          <a:ext cx="0" cy="0"/>
          <a:chOff x="0" y="0"/>
          <a:chExt cx="0" cy="0"/>
        </a:xfrm>
      </p:grpSpPr>
      <p:sp>
        <p:nvSpPr>
          <p:cNvPr id="3431" name="Google Shape;3431;g3a21c6b2b38_0_3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32" name="Google Shape;3432;g3a21c6b2b38_0_35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9" name="Shape 3519"/>
        <p:cNvGrpSpPr/>
        <p:nvPr/>
      </p:nvGrpSpPr>
      <p:grpSpPr>
        <a:xfrm>
          <a:off x="0" y="0"/>
          <a:ext cx="0" cy="0"/>
          <a:chOff x="0" y="0"/>
          <a:chExt cx="0" cy="0"/>
        </a:xfrm>
      </p:grpSpPr>
      <p:sp>
        <p:nvSpPr>
          <p:cNvPr id="3520" name="Google Shape;3520;g3a21c6b2b38_0_3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1" name="Google Shape;3521;g3a21c6b2b38_0_36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4" name="Shape 3534"/>
        <p:cNvGrpSpPr/>
        <p:nvPr/>
      </p:nvGrpSpPr>
      <p:grpSpPr>
        <a:xfrm>
          <a:off x="0" y="0"/>
          <a:ext cx="0" cy="0"/>
          <a:chOff x="0" y="0"/>
          <a:chExt cx="0" cy="0"/>
        </a:xfrm>
      </p:grpSpPr>
      <p:sp>
        <p:nvSpPr>
          <p:cNvPr id="3535" name="Google Shape;3535;g3a21c6b2b38_0_36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6" name="Google Shape;3536;g3a21c6b2b38_0_36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5" name="Shape 3545"/>
        <p:cNvGrpSpPr/>
        <p:nvPr/>
      </p:nvGrpSpPr>
      <p:grpSpPr>
        <a:xfrm>
          <a:off x="0" y="0"/>
          <a:ext cx="0" cy="0"/>
          <a:chOff x="0" y="0"/>
          <a:chExt cx="0" cy="0"/>
        </a:xfrm>
      </p:grpSpPr>
      <p:sp>
        <p:nvSpPr>
          <p:cNvPr id="3546" name="Google Shape;3546;g3a21c6b2b38_0_3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7" name="Google Shape;3547;g3a21c6b2b38_0_36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7" name="Shape 3557"/>
        <p:cNvGrpSpPr/>
        <p:nvPr/>
      </p:nvGrpSpPr>
      <p:grpSpPr>
        <a:xfrm>
          <a:off x="0" y="0"/>
          <a:ext cx="0" cy="0"/>
          <a:chOff x="0" y="0"/>
          <a:chExt cx="0" cy="0"/>
        </a:xfrm>
      </p:grpSpPr>
      <p:sp>
        <p:nvSpPr>
          <p:cNvPr id="3558" name="Google Shape;3558;g3a21c6b2b38_0_3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9" name="Google Shape;3559;g3a21c6b2b38_0_36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8" name="Shape 3568"/>
        <p:cNvGrpSpPr/>
        <p:nvPr/>
      </p:nvGrpSpPr>
      <p:grpSpPr>
        <a:xfrm>
          <a:off x="0" y="0"/>
          <a:ext cx="0" cy="0"/>
          <a:chOff x="0" y="0"/>
          <a:chExt cx="0" cy="0"/>
        </a:xfrm>
      </p:grpSpPr>
      <p:sp>
        <p:nvSpPr>
          <p:cNvPr id="3569" name="Google Shape;3569;g3a21c6b2b38_0_37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0" name="Google Shape;3570;g3a21c6b2b38_0_37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2" name="Shape 3592"/>
        <p:cNvGrpSpPr/>
        <p:nvPr/>
      </p:nvGrpSpPr>
      <p:grpSpPr>
        <a:xfrm>
          <a:off x="0" y="0"/>
          <a:ext cx="0" cy="0"/>
          <a:chOff x="0" y="0"/>
          <a:chExt cx="0" cy="0"/>
        </a:xfrm>
      </p:grpSpPr>
      <p:sp>
        <p:nvSpPr>
          <p:cNvPr id="3593" name="Google Shape;3593;g3a21c6b2b38_0_37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4" name="Google Shape;3594;g3a21c6b2b38_0_3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4" name="Shape 3604"/>
        <p:cNvGrpSpPr/>
        <p:nvPr/>
      </p:nvGrpSpPr>
      <p:grpSpPr>
        <a:xfrm>
          <a:off x="0" y="0"/>
          <a:ext cx="0" cy="0"/>
          <a:chOff x="0" y="0"/>
          <a:chExt cx="0" cy="0"/>
        </a:xfrm>
      </p:grpSpPr>
      <p:sp>
        <p:nvSpPr>
          <p:cNvPr id="3605" name="Google Shape;3605;g3a21c6b2b38_0_3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6" name="Google Shape;3606;g3a21c6b2b38_0_37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3" name="Shape 3683"/>
        <p:cNvGrpSpPr/>
        <p:nvPr/>
      </p:nvGrpSpPr>
      <p:grpSpPr>
        <a:xfrm>
          <a:off x="0" y="0"/>
          <a:ext cx="0" cy="0"/>
          <a:chOff x="0" y="0"/>
          <a:chExt cx="0" cy="0"/>
        </a:xfrm>
      </p:grpSpPr>
      <p:sp>
        <p:nvSpPr>
          <p:cNvPr id="3684" name="Google Shape;3684;g3a21c6b2b38_0_38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5" name="Google Shape;3685;g3a21c6b2b38_0_38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4" name="Shape 3694"/>
        <p:cNvGrpSpPr/>
        <p:nvPr/>
      </p:nvGrpSpPr>
      <p:grpSpPr>
        <a:xfrm>
          <a:off x="0" y="0"/>
          <a:ext cx="0" cy="0"/>
          <a:chOff x="0" y="0"/>
          <a:chExt cx="0" cy="0"/>
        </a:xfrm>
      </p:grpSpPr>
      <p:sp>
        <p:nvSpPr>
          <p:cNvPr id="3695" name="Google Shape;3695;g3a21c6b2b38_0_38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6" name="Google Shape;3696;g3a21c6b2b38_0_38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3a0699f8e75_4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8" name="Google Shape;678;g3a0699f8e75_4_3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4" name="Shape 3704"/>
        <p:cNvGrpSpPr/>
        <p:nvPr/>
      </p:nvGrpSpPr>
      <p:grpSpPr>
        <a:xfrm>
          <a:off x="0" y="0"/>
          <a:ext cx="0" cy="0"/>
          <a:chOff x="0" y="0"/>
          <a:chExt cx="0" cy="0"/>
        </a:xfrm>
      </p:grpSpPr>
      <p:sp>
        <p:nvSpPr>
          <p:cNvPr id="3705" name="Google Shape;3705;g3a21c6b2b38_0_3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6" name="Google Shape;3706;g3a21c6b2b38_0_38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5" name="Shape 3715"/>
        <p:cNvGrpSpPr/>
        <p:nvPr/>
      </p:nvGrpSpPr>
      <p:grpSpPr>
        <a:xfrm>
          <a:off x="0" y="0"/>
          <a:ext cx="0" cy="0"/>
          <a:chOff x="0" y="0"/>
          <a:chExt cx="0" cy="0"/>
        </a:xfrm>
      </p:grpSpPr>
      <p:sp>
        <p:nvSpPr>
          <p:cNvPr id="3716" name="Google Shape;3716;g3a21c6b2b38_0_3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7" name="Google Shape;3717;g3a21c6b2b38_0_38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5" name="Shape 3725"/>
        <p:cNvGrpSpPr/>
        <p:nvPr/>
      </p:nvGrpSpPr>
      <p:grpSpPr>
        <a:xfrm>
          <a:off x="0" y="0"/>
          <a:ext cx="0" cy="0"/>
          <a:chOff x="0" y="0"/>
          <a:chExt cx="0" cy="0"/>
        </a:xfrm>
      </p:grpSpPr>
      <p:sp>
        <p:nvSpPr>
          <p:cNvPr id="3726" name="Google Shape;3726;g3a21c6b2b38_0_38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7" name="Google Shape;3727;g3a21c6b2b38_0_38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6" name="Shape 3736"/>
        <p:cNvGrpSpPr/>
        <p:nvPr/>
      </p:nvGrpSpPr>
      <p:grpSpPr>
        <a:xfrm>
          <a:off x="0" y="0"/>
          <a:ext cx="0" cy="0"/>
          <a:chOff x="0" y="0"/>
          <a:chExt cx="0" cy="0"/>
        </a:xfrm>
      </p:grpSpPr>
      <p:sp>
        <p:nvSpPr>
          <p:cNvPr id="3737" name="Google Shape;3737;g3a21c6b2b38_0_38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8" name="Google Shape;3738;g3a21c6b2b38_0_38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0" name="Shape 3780"/>
        <p:cNvGrpSpPr/>
        <p:nvPr/>
      </p:nvGrpSpPr>
      <p:grpSpPr>
        <a:xfrm>
          <a:off x="0" y="0"/>
          <a:ext cx="0" cy="0"/>
          <a:chOff x="0" y="0"/>
          <a:chExt cx="0" cy="0"/>
        </a:xfrm>
      </p:grpSpPr>
      <p:sp>
        <p:nvSpPr>
          <p:cNvPr id="3781" name="Google Shape;3781;g3a21c6b2b38_0_39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2" name="Google Shape;3782;g3a21c6b2b38_0_39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3" name="Shape 3823"/>
        <p:cNvGrpSpPr/>
        <p:nvPr/>
      </p:nvGrpSpPr>
      <p:grpSpPr>
        <a:xfrm>
          <a:off x="0" y="0"/>
          <a:ext cx="0" cy="0"/>
          <a:chOff x="0" y="0"/>
          <a:chExt cx="0" cy="0"/>
        </a:xfrm>
      </p:grpSpPr>
      <p:sp>
        <p:nvSpPr>
          <p:cNvPr id="3824" name="Google Shape;3824;g3a21c6b2b38_0_39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5" name="Google Shape;3825;g3a21c6b2b38_0_39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0" name="Shape 3910"/>
        <p:cNvGrpSpPr/>
        <p:nvPr/>
      </p:nvGrpSpPr>
      <p:grpSpPr>
        <a:xfrm>
          <a:off x="0" y="0"/>
          <a:ext cx="0" cy="0"/>
          <a:chOff x="0" y="0"/>
          <a:chExt cx="0" cy="0"/>
        </a:xfrm>
      </p:grpSpPr>
      <p:sp>
        <p:nvSpPr>
          <p:cNvPr id="3911" name="Google Shape;3911;g3a21c6b2b38_0_40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2" name="Google Shape;3912;g3a21c6b2b38_0_40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9" name="Shape 3989"/>
        <p:cNvGrpSpPr/>
        <p:nvPr/>
      </p:nvGrpSpPr>
      <p:grpSpPr>
        <a:xfrm>
          <a:off x="0" y="0"/>
          <a:ext cx="0" cy="0"/>
          <a:chOff x="0" y="0"/>
          <a:chExt cx="0" cy="0"/>
        </a:xfrm>
      </p:grpSpPr>
      <p:sp>
        <p:nvSpPr>
          <p:cNvPr id="3990" name="Google Shape;3990;g3a21c6b2b38_0_4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1" name="Google Shape;3991;g3a21c6b2b38_0_4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8" name="Shape 4068"/>
        <p:cNvGrpSpPr/>
        <p:nvPr/>
      </p:nvGrpSpPr>
      <p:grpSpPr>
        <a:xfrm>
          <a:off x="0" y="0"/>
          <a:ext cx="0" cy="0"/>
          <a:chOff x="0" y="0"/>
          <a:chExt cx="0" cy="0"/>
        </a:xfrm>
      </p:grpSpPr>
      <p:sp>
        <p:nvSpPr>
          <p:cNvPr id="4069" name="Google Shape;4069;g3a21c6b2b38_0_4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70" name="Google Shape;4070;g3a21c6b2b38_0_42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3" name="Shape 4143"/>
        <p:cNvGrpSpPr/>
        <p:nvPr/>
      </p:nvGrpSpPr>
      <p:grpSpPr>
        <a:xfrm>
          <a:off x="0" y="0"/>
          <a:ext cx="0" cy="0"/>
          <a:chOff x="0" y="0"/>
          <a:chExt cx="0" cy="0"/>
        </a:xfrm>
      </p:grpSpPr>
      <p:sp>
        <p:nvSpPr>
          <p:cNvPr id="4144" name="Google Shape;4144;g3a21c6b2b38_0_4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5" name="Google Shape;4145;g3a21c6b2b38_0_42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3a0699f8e75_2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8" name="Google Shape;688;g3a0699f8e75_2_3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1" name="Shape 4231"/>
        <p:cNvGrpSpPr/>
        <p:nvPr/>
      </p:nvGrpSpPr>
      <p:grpSpPr>
        <a:xfrm>
          <a:off x="0" y="0"/>
          <a:ext cx="0" cy="0"/>
          <a:chOff x="0" y="0"/>
          <a:chExt cx="0" cy="0"/>
        </a:xfrm>
      </p:grpSpPr>
      <p:sp>
        <p:nvSpPr>
          <p:cNvPr id="4232" name="Google Shape;4232;g3a21c6b2b38_0_4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3" name="Google Shape;4233;g3a21c6b2b38_0_43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9" name="Shape 4249"/>
        <p:cNvGrpSpPr/>
        <p:nvPr/>
      </p:nvGrpSpPr>
      <p:grpSpPr>
        <a:xfrm>
          <a:off x="0" y="0"/>
          <a:ext cx="0" cy="0"/>
          <a:chOff x="0" y="0"/>
          <a:chExt cx="0" cy="0"/>
        </a:xfrm>
      </p:grpSpPr>
      <p:sp>
        <p:nvSpPr>
          <p:cNvPr id="4250" name="Google Shape;4250;g3a21c6b2b38_0_4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1" name="Google Shape;4251;g3a21c6b2b38_0_43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8" name="Shape 4258"/>
        <p:cNvGrpSpPr/>
        <p:nvPr/>
      </p:nvGrpSpPr>
      <p:grpSpPr>
        <a:xfrm>
          <a:off x="0" y="0"/>
          <a:ext cx="0" cy="0"/>
          <a:chOff x="0" y="0"/>
          <a:chExt cx="0" cy="0"/>
        </a:xfrm>
      </p:grpSpPr>
      <p:sp>
        <p:nvSpPr>
          <p:cNvPr id="4259" name="Google Shape;4259;g3a21c6b2b38_0_4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0" name="Google Shape;4260;g3a21c6b2b38_0_43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8" name="Shape 4268"/>
        <p:cNvGrpSpPr/>
        <p:nvPr/>
      </p:nvGrpSpPr>
      <p:grpSpPr>
        <a:xfrm>
          <a:off x="0" y="0"/>
          <a:ext cx="0" cy="0"/>
          <a:chOff x="0" y="0"/>
          <a:chExt cx="0" cy="0"/>
        </a:xfrm>
      </p:grpSpPr>
      <p:sp>
        <p:nvSpPr>
          <p:cNvPr id="4269" name="Google Shape;4269;g3a21c6b2b38_0_4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70" name="Google Shape;4270;g3a21c6b2b38_0_44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9" name="Shape 4279"/>
        <p:cNvGrpSpPr/>
        <p:nvPr/>
      </p:nvGrpSpPr>
      <p:grpSpPr>
        <a:xfrm>
          <a:off x="0" y="0"/>
          <a:ext cx="0" cy="0"/>
          <a:chOff x="0" y="0"/>
          <a:chExt cx="0" cy="0"/>
        </a:xfrm>
      </p:grpSpPr>
      <p:sp>
        <p:nvSpPr>
          <p:cNvPr id="4280" name="Google Shape;4280;g3a21c6b2b38_0_4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1" name="Google Shape;4281;g3a21c6b2b38_0_44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0" name="Shape 4290"/>
        <p:cNvGrpSpPr/>
        <p:nvPr/>
      </p:nvGrpSpPr>
      <p:grpSpPr>
        <a:xfrm>
          <a:off x="0" y="0"/>
          <a:ext cx="0" cy="0"/>
          <a:chOff x="0" y="0"/>
          <a:chExt cx="0" cy="0"/>
        </a:xfrm>
      </p:grpSpPr>
      <p:sp>
        <p:nvSpPr>
          <p:cNvPr id="4291" name="Google Shape;4291;g3a21c6b2b38_0_4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92" name="Google Shape;4292;g3a21c6b2b38_0_44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5" name="Shape 4305"/>
        <p:cNvGrpSpPr/>
        <p:nvPr/>
      </p:nvGrpSpPr>
      <p:grpSpPr>
        <a:xfrm>
          <a:off x="0" y="0"/>
          <a:ext cx="0" cy="0"/>
          <a:chOff x="0" y="0"/>
          <a:chExt cx="0" cy="0"/>
        </a:xfrm>
      </p:grpSpPr>
      <p:sp>
        <p:nvSpPr>
          <p:cNvPr id="4306" name="Google Shape;4306;g3a21c6b2b38_0_4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7" name="Google Shape;4307;g3a21c6b2b38_0_48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4" name="Shape 4394"/>
        <p:cNvGrpSpPr/>
        <p:nvPr/>
      </p:nvGrpSpPr>
      <p:grpSpPr>
        <a:xfrm>
          <a:off x="0" y="0"/>
          <a:ext cx="0" cy="0"/>
          <a:chOff x="0" y="0"/>
          <a:chExt cx="0" cy="0"/>
        </a:xfrm>
      </p:grpSpPr>
      <p:sp>
        <p:nvSpPr>
          <p:cNvPr id="4395" name="Google Shape;4395;g3a21c6b2b38_0_4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6" name="Google Shape;4396;g3a21c6b2b38_0_44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0" name="Shape 4470"/>
        <p:cNvGrpSpPr/>
        <p:nvPr/>
      </p:nvGrpSpPr>
      <p:grpSpPr>
        <a:xfrm>
          <a:off x="0" y="0"/>
          <a:ext cx="0" cy="0"/>
          <a:chOff x="0" y="0"/>
          <a:chExt cx="0" cy="0"/>
        </a:xfrm>
      </p:grpSpPr>
      <p:sp>
        <p:nvSpPr>
          <p:cNvPr id="4471" name="Google Shape;4471;g3a21c6b2b38_0_4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72" name="Google Shape;4472;g3a21c6b2b38_0_45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9" name="Shape 4479"/>
        <p:cNvGrpSpPr/>
        <p:nvPr/>
      </p:nvGrpSpPr>
      <p:grpSpPr>
        <a:xfrm>
          <a:off x="0" y="0"/>
          <a:ext cx="0" cy="0"/>
          <a:chOff x="0" y="0"/>
          <a:chExt cx="0" cy="0"/>
        </a:xfrm>
      </p:grpSpPr>
      <p:sp>
        <p:nvSpPr>
          <p:cNvPr id="4480" name="Google Shape;4480;g3a21c6b2b38_0_45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1" name="Google Shape;4481;g3a21c6b2b38_0_45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3a0699f8e75_6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2" name="Google Shape;712;g3a0699f8e75_6_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0" name="Shape 4490"/>
        <p:cNvGrpSpPr/>
        <p:nvPr/>
      </p:nvGrpSpPr>
      <p:grpSpPr>
        <a:xfrm>
          <a:off x="0" y="0"/>
          <a:ext cx="0" cy="0"/>
          <a:chOff x="0" y="0"/>
          <a:chExt cx="0" cy="0"/>
        </a:xfrm>
      </p:grpSpPr>
      <p:sp>
        <p:nvSpPr>
          <p:cNvPr id="4491" name="Google Shape;4491;g3a21c6b2b38_0_45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2" name="Google Shape;4492;g3a21c6b2b38_0_45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3a0699f8e75_6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4" name="Google Shape;724;g3a0699f8e75_6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3a0699f8e75_6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2" name="Google Shape;812;g3a0699f8e75_6_1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3a0699f8e75_6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2" name="Google Shape;822;g3a0699f8e75_6_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3a0699f8e75_6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7" name="Google Shape;847;g3a0699f8e75_6_2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3a0699f8e75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8" name="Google Shape;858;g3a0699f8e75_1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3a0699f8e75_6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8" name="Google Shape;868;g3a0699f8e75_6_2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3a0699f8e75_6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7" name="Google Shape;877;g3a0699f8e75_6_2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3a0699f8e75_6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7" name="Google Shape;887;g3a0699f8e75_6_2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36fc0fb3c12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7" name="Google Shape;897;g36fc0fb3c12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36fc0fb3c12_2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2" name="Google Shape;922;g36fc0fb3c12_2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36fc0fb3c12_2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0" name="Google Shape;940;g36fc0fb3c12_2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36fc0fb3c12_2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1" name="Google Shape;951;g36fc0fb3c12_2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36fc0fb3c12_2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0" name="Google Shape;960;g36fc0fb3c12_2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36fc0fb3c12_2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9" name="Google Shape;969;g36fc0fb3c12_2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36fc0fb3c12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3" name="Google Shape;983;g36fc0fb3c12_4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6fc0fb3c1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g36fc0fb3c1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36fc0fb3c12_4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7" name="Google Shape;1007;g36fc0fb3c12_4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36fc0fb3c12_4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8" name="Google Shape;1018;g36fc0fb3c12_4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
              <a:t>Imágenes: </a:t>
            </a:r>
            <a:r>
              <a:rPr lang="es" u="sng">
                <a:solidFill>
                  <a:schemeClr val="hlink"/>
                </a:solidFill>
                <a:hlinkClick r:id="rId2"/>
              </a:rPr>
              <a:t>https://drive.google.com/drive/folders/1WtMPbTGFdIvDwhwLsKRr8Nvj5YWQu7Ld</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36fc0fb3c12_4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9" name="Google Shape;1029;g36fc0fb3c12_4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36fc0fb3c12_4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1" name="Google Shape;1041;g36fc0fb3c12_4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 sz="1000">
                <a:solidFill>
                  <a:schemeClr val="dk1"/>
                </a:solidFill>
              </a:rPr>
              <a:t>En un primer momento, la corrección de la poesía la íbamos a hacer las docentes, pero decidimos que la retroalimentación entre pares podía dar lugar a un aprendizaje más significativo, ya que al evaluar a sus compañeros empezaron a ver cosas en sus producciones que debían mejorar.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sz="1000">
                <a:solidFill>
                  <a:schemeClr val="dk1"/>
                </a:solidFill>
              </a:rPr>
              <a:t>También, se había pensado trabajar con ocho relatos, pero vimos que era muy ambicioso, por lo que trabajamos cuatro relatos, pero cada grupo de estudiantes terminó trabajando con dos relatos desde distintos puntos de vista.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sz="1000">
                <a:solidFill>
                  <a:schemeClr val="dk1"/>
                </a:solidFill>
              </a:rPr>
              <a:t>Además la evaluación por pares y los comentarios de los estudiantes dieron lugar a comentarios de las docentes que no habíamos tenido en cuenta. Por ejemplo, desde inglés se trabajó el tema de la fonética y la opacidad del lenguaje para buscar la rima en el verso de lengua extranjera. Desde lengua, surgió que los puntos de vista que los chicos utilizaron no eran de los personajes, en algunos casos, sino de objetos. No había contemplado que esto podía pasar, por lo que tuve que repensar la evaluación de la presencia del yo poético en las canciones. También, surgió de los comentarios de los compañeros que, en algunos casos, la letra se volvía solo un recuento de la historia, pero que no transmitía sensaciones o sentimientos. </a:t>
            </a:r>
            <a:endParaRPr sz="10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36fc0fb3c12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8" name="Google Shape;1058;g36fc0fb3c12_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3a0699f8e75_2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4" name="Google Shape;1134;g3a0699f8e75_2_4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3a0699f8e75_2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8" name="Google Shape;1158;g3a0699f8e75_2_4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3a0699f8e75_2_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6" name="Google Shape;1236;g3a0699f8e75_2_5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9" name="Shape 1309"/>
        <p:cNvGrpSpPr/>
        <p:nvPr/>
      </p:nvGrpSpPr>
      <p:grpSpPr>
        <a:xfrm>
          <a:off x="0" y="0"/>
          <a:ext cx="0" cy="0"/>
          <a:chOff x="0" y="0"/>
          <a:chExt cx="0" cy="0"/>
        </a:xfrm>
      </p:grpSpPr>
      <p:sp>
        <p:nvSpPr>
          <p:cNvPr id="1310" name="Google Shape;1310;g3a0699f8e75_2_5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1" name="Google Shape;1311;g3a0699f8e75_2_5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g3a0699f8e75_2_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2" name="Google Shape;1402;g3a0699f8e75_2_6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a088ddc23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g3a088ddc23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s" sz="900">
                <a:solidFill>
                  <a:srgbClr val="595959"/>
                </a:solidFill>
                <a:latin typeface="Archivo"/>
                <a:ea typeface="Archivo"/>
                <a:cs typeface="Archivo"/>
                <a:sym typeface="Archivo"/>
              </a:rPr>
              <a:t>Pensar: </a:t>
            </a:r>
            <a:endParaRPr sz="900">
              <a:solidFill>
                <a:srgbClr val="595959"/>
              </a:solidFill>
              <a:latin typeface="Archivo"/>
              <a:ea typeface="Archivo"/>
              <a:cs typeface="Archivo"/>
              <a:sym typeface="Archivo"/>
            </a:endParaRPr>
          </a:p>
          <a:p>
            <a:pPr indent="-285750" lvl="0" marL="457200" rtl="0" algn="l">
              <a:lnSpc>
                <a:spcPct val="115000"/>
              </a:lnSpc>
              <a:spcBef>
                <a:spcPts val="1200"/>
              </a:spcBef>
              <a:spcAft>
                <a:spcPts val="0"/>
              </a:spcAft>
              <a:buClr>
                <a:srgbClr val="595959"/>
              </a:buClr>
              <a:buSzPts val="900"/>
              <a:buFont typeface="Archivo"/>
              <a:buChar char="●"/>
            </a:pPr>
            <a:r>
              <a:rPr lang="es" sz="900">
                <a:solidFill>
                  <a:srgbClr val="595959"/>
                </a:solidFill>
                <a:latin typeface="Archivo"/>
                <a:ea typeface="Archivo"/>
                <a:cs typeface="Archivo"/>
                <a:sym typeface="Archivo"/>
              </a:rPr>
              <a:t>¿Qué apoyos sería necesario brindar para que las chicas y chicos progresen como estudiantes y, a la vez, profundicen en los modos en que se lee en cada campo conocimiento?</a:t>
            </a:r>
            <a:endParaRPr sz="900">
              <a:solidFill>
                <a:srgbClr val="595959"/>
              </a:solidFill>
              <a:latin typeface="Archivo"/>
              <a:ea typeface="Archivo"/>
              <a:cs typeface="Archivo"/>
              <a:sym typeface="Archivo"/>
            </a:endParaRPr>
          </a:p>
          <a:p>
            <a:pPr indent="-285750" lvl="0" marL="457200" rtl="0" algn="l">
              <a:lnSpc>
                <a:spcPct val="115000"/>
              </a:lnSpc>
              <a:spcBef>
                <a:spcPts val="0"/>
              </a:spcBef>
              <a:spcAft>
                <a:spcPts val="0"/>
              </a:spcAft>
              <a:buClr>
                <a:srgbClr val="595959"/>
              </a:buClr>
              <a:buSzPts val="900"/>
              <a:buFont typeface="Archivo"/>
              <a:buChar char="●"/>
            </a:pPr>
            <a:r>
              <a:rPr lang="es" sz="900">
                <a:solidFill>
                  <a:srgbClr val="595959"/>
                </a:solidFill>
                <a:latin typeface="Archivo"/>
                <a:ea typeface="Archivo"/>
                <a:cs typeface="Archivo"/>
                <a:sym typeface="Archivo"/>
              </a:rPr>
              <a:t>sobre la función epistémica (la escritura: </a:t>
            </a:r>
            <a:r>
              <a:rPr lang="es" sz="900">
                <a:solidFill>
                  <a:srgbClr val="595959"/>
                </a:solidFill>
              </a:rPr>
              <a:t>una tecnología para elaborar conocimiento y no solo un canal para transmitir lo ya conocido). Escribir como el medio en el que configuramos lo que sabemos.</a:t>
            </a:r>
            <a:endParaRPr sz="900">
              <a:solidFill>
                <a:srgbClr val="595959"/>
              </a:solidFill>
            </a:endParaRPr>
          </a:p>
          <a:p>
            <a:pPr indent="-285750" lvl="0" marL="457200" rtl="0" algn="l">
              <a:lnSpc>
                <a:spcPct val="115000"/>
              </a:lnSpc>
              <a:spcBef>
                <a:spcPts val="0"/>
              </a:spcBef>
              <a:spcAft>
                <a:spcPts val="0"/>
              </a:spcAft>
              <a:buClr>
                <a:srgbClr val="595959"/>
              </a:buClr>
              <a:buSzPts val="900"/>
              <a:buChar char="●"/>
            </a:pPr>
            <a:r>
              <a:rPr lang="es" sz="900">
                <a:solidFill>
                  <a:srgbClr val="595959"/>
                </a:solidFill>
              </a:rPr>
              <a:t>Si bien evaluar a través de la lectura y la escritura es una práctica naturalizada en la escuela, no suele dedicarse tiempo didáctico al trabajo con la lectura y la escritura en el aula.</a:t>
            </a:r>
            <a:endParaRPr sz="900">
              <a:solidFill>
                <a:srgbClr val="595959"/>
              </a:solidFill>
            </a:endParaRPr>
          </a:p>
          <a:p>
            <a:pPr indent="0" lvl="0" marL="0" rtl="0" algn="l">
              <a:lnSpc>
                <a:spcPct val="115000"/>
              </a:lnSpc>
              <a:spcBef>
                <a:spcPts val="1200"/>
              </a:spcBef>
              <a:spcAft>
                <a:spcPts val="1200"/>
              </a:spcAft>
              <a:buClr>
                <a:schemeClr val="dk1"/>
              </a:buClr>
              <a:buSzPts val="1100"/>
              <a:buFont typeface="Arial"/>
              <a:buNone/>
            </a:pPr>
            <a:r>
              <a:t/>
            </a:r>
            <a:endParaRPr sz="900">
              <a:solidFill>
                <a:srgbClr val="595959"/>
              </a:solidFill>
              <a:latin typeface="Archivo"/>
              <a:ea typeface="Archivo"/>
              <a:cs typeface="Archivo"/>
              <a:sym typeface="Archiv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g3a0699f8e75_2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6" name="Google Shape;1416;g3a0699f8e75_2_6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g3a0699f8e75_2_7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3" name="Google Shape;1473;g3a0699f8e75_2_7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4" name="Shape 1494"/>
        <p:cNvGrpSpPr/>
        <p:nvPr/>
      </p:nvGrpSpPr>
      <p:grpSpPr>
        <a:xfrm>
          <a:off x="0" y="0"/>
          <a:ext cx="0" cy="0"/>
          <a:chOff x="0" y="0"/>
          <a:chExt cx="0" cy="0"/>
        </a:xfrm>
      </p:grpSpPr>
      <p:sp>
        <p:nvSpPr>
          <p:cNvPr id="1495" name="Google Shape;1495;g36fc0fb3c12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6" name="Google Shape;1496;g36fc0fb3c12_8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g36fc0fb3c12_8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0" name="Google Shape;1520;g36fc0fb3c12_8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
                <a:solidFill>
                  <a:schemeClr val="dk1"/>
                </a:solidFill>
              </a:rPr>
              <a:t>1) </a:t>
            </a:r>
            <a:r>
              <a:rPr lang="es" u="sng">
                <a:solidFill>
                  <a:schemeClr val="dk1"/>
                </a:solidFill>
              </a:rPr>
              <a:t>¿Oralidad?</a:t>
            </a:r>
            <a:br>
              <a:rPr lang="es">
                <a:solidFill>
                  <a:schemeClr val="dk1"/>
                </a:solidFill>
              </a:rPr>
            </a:br>
            <a:r>
              <a:rPr lang="es">
                <a:solidFill>
                  <a:schemeClr val="dk1"/>
                </a:solidFill>
              </a:rPr>
              <a:t>- intuición postpandemia</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rPr>
              <a:t>- escritura argumentativa, análisis de citas,  y en ocasiones la escritura ficcional</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rPr>
              <a:t>- habilidad poco desarrollada</a:t>
            </a:r>
            <a:endParaRPr>
              <a:solidFill>
                <a:schemeClr val="dk1"/>
              </a:solidFill>
            </a:endParaRPr>
          </a:p>
          <a:p>
            <a:pPr indent="0" lvl="0" marL="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6" name="Shape 1526"/>
        <p:cNvGrpSpPr/>
        <p:nvPr/>
      </p:nvGrpSpPr>
      <p:grpSpPr>
        <a:xfrm>
          <a:off x="0" y="0"/>
          <a:ext cx="0" cy="0"/>
          <a:chOff x="0" y="0"/>
          <a:chExt cx="0" cy="0"/>
        </a:xfrm>
      </p:grpSpPr>
      <p:sp>
        <p:nvSpPr>
          <p:cNvPr id="1527" name="Google Shape;1527;g36fc0fb3c12_8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8" name="Google Shape;1528;g36fc0fb3c12_8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g36fc0fb3c12_8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9" name="Google Shape;1549;g36fc0fb3c12_8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g36fc0fb3c12_8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8" name="Google Shape;1558;g36fc0fb3c12_8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7" name="Shape 1567"/>
        <p:cNvGrpSpPr/>
        <p:nvPr/>
      </p:nvGrpSpPr>
      <p:grpSpPr>
        <a:xfrm>
          <a:off x="0" y="0"/>
          <a:ext cx="0" cy="0"/>
          <a:chOff x="0" y="0"/>
          <a:chExt cx="0" cy="0"/>
        </a:xfrm>
      </p:grpSpPr>
      <p:sp>
        <p:nvSpPr>
          <p:cNvPr id="1568" name="Google Shape;1568;g36fc0fb3c12_8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9" name="Google Shape;1569;g36fc0fb3c12_8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g36fc0fb3c12_8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0" name="Google Shape;1580;g36fc0fb3c12_8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9" name="Shape 1589"/>
        <p:cNvGrpSpPr/>
        <p:nvPr/>
      </p:nvGrpSpPr>
      <p:grpSpPr>
        <a:xfrm>
          <a:off x="0" y="0"/>
          <a:ext cx="0" cy="0"/>
          <a:chOff x="0" y="0"/>
          <a:chExt cx="0" cy="0"/>
        </a:xfrm>
      </p:grpSpPr>
      <p:sp>
        <p:nvSpPr>
          <p:cNvPr id="1590" name="Google Shape;1590;g36fc0fb3c12_8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1" name="Google Shape;1591;g36fc0fb3c12_8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a21c6b2b38_0_47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g3a21c6b2b38_0_47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s" sz="900">
                <a:solidFill>
                  <a:srgbClr val="595959"/>
                </a:solidFill>
                <a:latin typeface="Archivo"/>
                <a:ea typeface="Archivo"/>
                <a:cs typeface="Archivo"/>
                <a:sym typeface="Archivo"/>
              </a:rPr>
              <a:t>Pensar: </a:t>
            </a:r>
            <a:endParaRPr sz="900">
              <a:solidFill>
                <a:srgbClr val="595959"/>
              </a:solidFill>
              <a:latin typeface="Archivo"/>
              <a:ea typeface="Archivo"/>
              <a:cs typeface="Archivo"/>
              <a:sym typeface="Archivo"/>
            </a:endParaRPr>
          </a:p>
          <a:p>
            <a:pPr indent="-285750" lvl="0" marL="457200" rtl="0" algn="l">
              <a:lnSpc>
                <a:spcPct val="115000"/>
              </a:lnSpc>
              <a:spcBef>
                <a:spcPts val="1200"/>
              </a:spcBef>
              <a:spcAft>
                <a:spcPts val="0"/>
              </a:spcAft>
              <a:buClr>
                <a:srgbClr val="595959"/>
              </a:buClr>
              <a:buSzPts val="900"/>
              <a:buFont typeface="Archivo"/>
              <a:buChar char="●"/>
            </a:pPr>
            <a:r>
              <a:rPr lang="es" sz="900">
                <a:solidFill>
                  <a:srgbClr val="595959"/>
                </a:solidFill>
                <a:latin typeface="Archivo"/>
                <a:ea typeface="Archivo"/>
                <a:cs typeface="Archivo"/>
                <a:sym typeface="Archivo"/>
              </a:rPr>
              <a:t>¿Qué apoyos sería necesario brindar para que las chicas y chicos progresen como estudiantes y, a la vez, profundicen en los modos en que se lee en cada campo conocimiento?</a:t>
            </a:r>
            <a:endParaRPr sz="900">
              <a:solidFill>
                <a:srgbClr val="595959"/>
              </a:solidFill>
              <a:latin typeface="Archivo"/>
              <a:ea typeface="Archivo"/>
              <a:cs typeface="Archivo"/>
              <a:sym typeface="Archivo"/>
            </a:endParaRPr>
          </a:p>
          <a:p>
            <a:pPr indent="-285750" lvl="0" marL="457200" rtl="0" algn="l">
              <a:lnSpc>
                <a:spcPct val="115000"/>
              </a:lnSpc>
              <a:spcBef>
                <a:spcPts val="0"/>
              </a:spcBef>
              <a:spcAft>
                <a:spcPts val="0"/>
              </a:spcAft>
              <a:buClr>
                <a:srgbClr val="595959"/>
              </a:buClr>
              <a:buSzPts val="900"/>
              <a:buFont typeface="Archivo"/>
              <a:buChar char="●"/>
            </a:pPr>
            <a:r>
              <a:rPr lang="es" sz="900">
                <a:solidFill>
                  <a:srgbClr val="595959"/>
                </a:solidFill>
                <a:latin typeface="Archivo"/>
                <a:ea typeface="Archivo"/>
                <a:cs typeface="Archivo"/>
                <a:sym typeface="Archivo"/>
              </a:rPr>
              <a:t>sobre la función epistémica (la escritura: </a:t>
            </a:r>
            <a:r>
              <a:rPr lang="es" sz="900">
                <a:solidFill>
                  <a:srgbClr val="595959"/>
                </a:solidFill>
              </a:rPr>
              <a:t>una tecnología para elaborar conocimiento y no solo un canal para transmitir lo ya conocido). Escribir como el medio en el que configuramos lo que sabemos.</a:t>
            </a:r>
            <a:endParaRPr sz="900">
              <a:solidFill>
                <a:srgbClr val="595959"/>
              </a:solidFill>
            </a:endParaRPr>
          </a:p>
          <a:p>
            <a:pPr indent="-285750" lvl="0" marL="457200" rtl="0" algn="l">
              <a:lnSpc>
                <a:spcPct val="115000"/>
              </a:lnSpc>
              <a:spcBef>
                <a:spcPts val="0"/>
              </a:spcBef>
              <a:spcAft>
                <a:spcPts val="0"/>
              </a:spcAft>
              <a:buClr>
                <a:srgbClr val="595959"/>
              </a:buClr>
              <a:buSzPts val="900"/>
              <a:buChar char="●"/>
            </a:pPr>
            <a:r>
              <a:rPr lang="es" sz="900">
                <a:solidFill>
                  <a:srgbClr val="595959"/>
                </a:solidFill>
              </a:rPr>
              <a:t>Si bien evaluar a través de la lectura y la escritura es una práctica naturalizada en la escuela, no suele dedicarse tiempo didáctico al trabajo con la lectura y la escritura en el aula.</a:t>
            </a:r>
            <a:endParaRPr sz="900">
              <a:solidFill>
                <a:srgbClr val="595959"/>
              </a:solidFill>
            </a:endParaRPr>
          </a:p>
          <a:p>
            <a:pPr indent="0" lvl="0" marL="0" rtl="0" algn="l">
              <a:lnSpc>
                <a:spcPct val="115000"/>
              </a:lnSpc>
              <a:spcBef>
                <a:spcPts val="1200"/>
              </a:spcBef>
              <a:spcAft>
                <a:spcPts val="1200"/>
              </a:spcAft>
              <a:buClr>
                <a:schemeClr val="dk1"/>
              </a:buClr>
              <a:buSzPts val="1100"/>
              <a:buFont typeface="Arial"/>
              <a:buNone/>
            </a:pPr>
            <a:r>
              <a:t/>
            </a:r>
            <a:endParaRPr sz="900">
              <a:solidFill>
                <a:srgbClr val="595959"/>
              </a:solidFill>
              <a:latin typeface="Archivo"/>
              <a:ea typeface="Archivo"/>
              <a:cs typeface="Archivo"/>
              <a:sym typeface="Archivo"/>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9" name="Shape 1599"/>
        <p:cNvGrpSpPr/>
        <p:nvPr/>
      </p:nvGrpSpPr>
      <p:grpSpPr>
        <a:xfrm>
          <a:off x="0" y="0"/>
          <a:ext cx="0" cy="0"/>
          <a:chOff x="0" y="0"/>
          <a:chExt cx="0" cy="0"/>
        </a:xfrm>
      </p:grpSpPr>
      <p:sp>
        <p:nvSpPr>
          <p:cNvPr id="1600" name="Google Shape;1600;g36fc0fb3c12_6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1" name="Google Shape;1601;g36fc0fb3c12_6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6" name="Shape 1686"/>
        <p:cNvGrpSpPr/>
        <p:nvPr/>
      </p:nvGrpSpPr>
      <p:grpSpPr>
        <a:xfrm>
          <a:off x="0" y="0"/>
          <a:ext cx="0" cy="0"/>
          <a:chOff x="0" y="0"/>
          <a:chExt cx="0" cy="0"/>
        </a:xfrm>
      </p:grpSpPr>
      <p:sp>
        <p:nvSpPr>
          <p:cNvPr id="1687" name="Google Shape;1687;g36fc0fb3c12_6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8" name="Google Shape;1688;g36fc0fb3c12_6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4" name="Shape 1704"/>
        <p:cNvGrpSpPr/>
        <p:nvPr/>
      </p:nvGrpSpPr>
      <p:grpSpPr>
        <a:xfrm>
          <a:off x="0" y="0"/>
          <a:ext cx="0" cy="0"/>
          <a:chOff x="0" y="0"/>
          <a:chExt cx="0" cy="0"/>
        </a:xfrm>
      </p:grpSpPr>
      <p:sp>
        <p:nvSpPr>
          <p:cNvPr id="1705" name="Google Shape;1705;g36fc0fb3c12_6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6" name="Google Shape;1706;g36fc0fb3c12_6_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5" name="Shape 1715"/>
        <p:cNvGrpSpPr/>
        <p:nvPr/>
      </p:nvGrpSpPr>
      <p:grpSpPr>
        <a:xfrm>
          <a:off x="0" y="0"/>
          <a:ext cx="0" cy="0"/>
          <a:chOff x="0" y="0"/>
          <a:chExt cx="0" cy="0"/>
        </a:xfrm>
      </p:grpSpPr>
      <p:sp>
        <p:nvSpPr>
          <p:cNvPr id="1716" name="Google Shape;1716;g36fc0fb3c12_6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7" name="Google Shape;1717;g36fc0fb3c12_6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9" name="Shape 1729"/>
        <p:cNvGrpSpPr/>
        <p:nvPr/>
      </p:nvGrpSpPr>
      <p:grpSpPr>
        <a:xfrm>
          <a:off x="0" y="0"/>
          <a:ext cx="0" cy="0"/>
          <a:chOff x="0" y="0"/>
          <a:chExt cx="0" cy="0"/>
        </a:xfrm>
      </p:grpSpPr>
      <p:sp>
        <p:nvSpPr>
          <p:cNvPr id="1730" name="Google Shape;1730;g36fc0fb3c12_6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1" name="Google Shape;1731;g36fc0fb3c12_6_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8" name="Shape 1748"/>
        <p:cNvGrpSpPr/>
        <p:nvPr/>
      </p:nvGrpSpPr>
      <p:grpSpPr>
        <a:xfrm>
          <a:off x="0" y="0"/>
          <a:ext cx="0" cy="0"/>
          <a:chOff x="0" y="0"/>
          <a:chExt cx="0" cy="0"/>
        </a:xfrm>
      </p:grpSpPr>
      <p:sp>
        <p:nvSpPr>
          <p:cNvPr id="1749" name="Google Shape;1749;g36fc0fb3c12_6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0" name="Google Shape;1750;g36fc0fb3c12_6_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6" name="Shape 1766"/>
        <p:cNvGrpSpPr/>
        <p:nvPr/>
      </p:nvGrpSpPr>
      <p:grpSpPr>
        <a:xfrm>
          <a:off x="0" y="0"/>
          <a:ext cx="0" cy="0"/>
          <a:chOff x="0" y="0"/>
          <a:chExt cx="0" cy="0"/>
        </a:xfrm>
      </p:grpSpPr>
      <p:sp>
        <p:nvSpPr>
          <p:cNvPr id="1767" name="Google Shape;1767;g36fc0fb3c12_6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8" name="Google Shape;1768;g36fc0fb3c12_6_2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0" name="Shape 1780"/>
        <p:cNvGrpSpPr/>
        <p:nvPr/>
      </p:nvGrpSpPr>
      <p:grpSpPr>
        <a:xfrm>
          <a:off x="0" y="0"/>
          <a:ext cx="0" cy="0"/>
          <a:chOff x="0" y="0"/>
          <a:chExt cx="0" cy="0"/>
        </a:xfrm>
      </p:grpSpPr>
      <p:sp>
        <p:nvSpPr>
          <p:cNvPr id="1781" name="Google Shape;1781;g36fc0fb3c12_6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2" name="Google Shape;1782;g36fc0fb3c12_6_2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4" name="Shape 1794"/>
        <p:cNvGrpSpPr/>
        <p:nvPr/>
      </p:nvGrpSpPr>
      <p:grpSpPr>
        <a:xfrm>
          <a:off x="0" y="0"/>
          <a:ext cx="0" cy="0"/>
          <a:chOff x="0" y="0"/>
          <a:chExt cx="0" cy="0"/>
        </a:xfrm>
      </p:grpSpPr>
      <p:sp>
        <p:nvSpPr>
          <p:cNvPr id="1795" name="Google Shape;1795;g3a071aa1d2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6" name="Google Shape;1796;g3a071aa1d2a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0" name="Shape 1870"/>
        <p:cNvGrpSpPr/>
        <p:nvPr/>
      </p:nvGrpSpPr>
      <p:grpSpPr>
        <a:xfrm>
          <a:off x="0" y="0"/>
          <a:ext cx="0" cy="0"/>
          <a:chOff x="0" y="0"/>
          <a:chExt cx="0" cy="0"/>
        </a:xfrm>
      </p:grpSpPr>
      <p:sp>
        <p:nvSpPr>
          <p:cNvPr id="1871" name="Google Shape;1871;g3a071aa1d2a_2_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2" name="Google Shape;1872;g3a071aa1d2a_2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a21c6b2b3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g3a21c6b2b3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6" name="Shape 1946"/>
        <p:cNvGrpSpPr/>
        <p:nvPr/>
      </p:nvGrpSpPr>
      <p:grpSpPr>
        <a:xfrm>
          <a:off x="0" y="0"/>
          <a:ext cx="0" cy="0"/>
          <a:chOff x="0" y="0"/>
          <a:chExt cx="0" cy="0"/>
        </a:xfrm>
      </p:grpSpPr>
      <p:sp>
        <p:nvSpPr>
          <p:cNvPr id="1947" name="Google Shape;1947;g3a071aa1d2a_2_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8" name="Google Shape;1948;g3a071aa1d2a_2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5" name="Shape 1955"/>
        <p:cNvGrpSpPr/>
        <p:nvPr/>
      </p:nvGrpSpPr>
      <p:grpSpPr>
        <a:xfrm>
          <a:off x="0" y="0"/>
          <a:ext cx="0" cy="0"/>
          <a:chOff x="0" y="0"/>
          <a:chExt cx="0" cy="0"/>
        </a:xfrm>
      </p:grpSpPr>
      <p:sp>
        <p:nvSpPr>
          <p:cNvPr id="1956" name="Google Shape;1956;g3a071aa1d2a_2_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7" name="Google Shape;1957;g3a071aa1d2a_2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5" name="Shape 1965"/>
        <p:cNvGrpSpPr/>
        <p:nvPr/>
      </p:nvGrpSpPr>
      <p:grpSpPr>
        <a:xfrm>
          <a:off x="0" y="0"/>
          <a:ext cx="0" cy="0"/>
          <a:chOff x="0" y="0"/>
          <a:chExt cx="0" cy="0"/>
        </a:xfrm>
      </p:grpSpPr>
      <p:sp>
        <p:nvSpPr>
          <p:cNvPr id="1966" name="Google Shape;1966;g3a071aa1d2a_2_1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7" name="Google Shape;1967;g3a071aa1d2a_2_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8" name="Shape 2008"/>
        <p:cNvGrpSpPr/>
        <p:nvPr/>
      </p:nvGrpSpPr>
      <p:grpSpPr>
        <a:xfrm>
          <a:off x="0" y="0"/>
          <a:ext cx="0" cy="0"/>
          <a:chOff x="0" y="0"/>
          <a:chExt cx="0" cy="0"/>
        </a:xfrm>
      </p:grpSpPr>
      <p:sp>
        <p:nvSpPr>
          <p:cNvPr id="2009" name="Google Shape;2009;g3a071aa1d2a_2_2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0" name="Google Shape;2010;g3a071aa1d2a_2_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1" name="Shape 2051"/>
        <p:cNvGrpSpPr/>
        <p:nvPr/>
      </p:nvGrpSpPr>
      <p:grpSpPr>
        <a:xfrm>
          <a:off x="0" y="0"/>
          <a:ext cx="0" cy="0"/>
          <a:chOff x="0" y="0"/>
          <a:chExt cx="0" cy="0"/>
        </a:xfrm>
      </p:grpSpPr>
      <p:sp>
        <p:nvSpPr>
          <p:cNvPr id="2052" name="Google Shape;2052;g3a071aa1d2a_2_2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3" name="Google Shape;2053;g3a071aa1d2a_2_2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5" name="Shape 2075"/>
        <p:cNvGrpSpPr/>
        <p:nvPr/>
      </p:nvGrpSpPr>
      <p:grpSpPr>
        <a:xfrm>
          <a:off x="0" y="0"/>
          <a:ext cx="0" cy="0"/>
          <a:chOff x="0" y="0"/>
          <a:chExt cx="0" cy="0"/>
        </a:xfrm>
      </p:grpSpPr>
      <p:sp>
        <p:nvSpPr>
          <p:cNvPr id="2076" name="Google Shape;2076;g3a071aa1d2a_2_2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7" name="Google Shape;2077;g3a071aa1d2a_2_2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3" name="Shape 2123"/>
        <p:cNvGrpSpPr/>
        <p:nvPr/>
      </p:nvGrpSpPr>
      <p:grpSpPr>
        <a:xfrm>
          <a:off x="0" y="0"/>
          <a:ext cx="0" cy="0"/>
          <a:chOff x="0" y="0"/>
          <a:chExt cx="0" cy="0"/>
        </a:xfrm>
      </p:grpSpPr>
      <p:sp>
        <p:nvSpPr>
          <p:cNvPr id="2124" name="Google Shape;2124;g36fc5a4e572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5" name="Google Shape;2125;g36fc5a4e572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1" name="Shape 2211"/>
        <p:cNvGrpSpPr/>
        <p:nvPr/>
      </p:nvGrpSpPr>
      <p:grpSpPr>
        <a:xfrm>
          <a:off x="0" y="0"/>
          <a:ext cx="0" cy="0"/>
          <a:chOff x="0" y="0"/>
          <a:chExt cx="0" cy="0"/>
        </a:xfrm>
      </p:grpSpPr>
      <p:sp>
        <p:nvSpPr>
          <p:cNvPr id="2212" name="Google Shape;2212;g36fc5a4e572_2_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3" name="Google Shape;2213;g36fc5a4e572_2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9" name="Shape 2229"/>
        <p:cNvGrpSpPr/>
        <p:nvPr/>
      </p:nvGrpSpPr>
      <p:grpSpPr>
        <a:xfrm>
          <a:off x="0" y="0"/>
          <a:ext cx="0" cy="0"/>
          <a:chOff x="0" y="0"/>
          <a:chExt cx="0" cy="0"/>
        </a:xfrm>
      </p:grpSpPr>
      <p:sp>
        <p:nvSpPr>
          <p:cNvPr id="2230" name="Google Shape;2230;g36fc5a4e572_2_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1" name="Google Shape;2231;g36fc5a4e572_2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0" name="Shape 2240"/>
        <p:cNvGrpSpPr/>
        <p:nvPr/>
      </p:nvGrpSpPr>
      <p:grpSpPr>
        <a:xfrm>
          <a:off x="0" y="0"/>
          <a:ext cx="0" cy="0"/>
          <a:chOff x="0" y="0"/>
          <a:chExt cx="0" cy="0"/>
        </a:xfrm>
      </p:grpSpPr>
      <p:sp>
        <p:nvSpPr>
          <p:cNvPr id="2241" name="Google Shape;2241;g36fc5a4e572_2_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2" name="Google Shape;2242;g36fc5a4e572_2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a0699f8e75_2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g3a0699f8e75_2_2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9" name="Shape 2249"/>
        <p:cNvGrpSpPr/>
        <p:nvPr/>
      </p:nvGrpSpPr>
      <p:grpSpPr>
        <a:xfrm>
          <a:off x="0" y="0"/>
          <a:ext cx="0" cy="0"/>
          <a:chOff x="0" y="0"/>
          <a:chExt cx="0" cy="0"/>
        </a:xfrm>
      </p:grpSpPr>
      <p:sp>
        <p:nvSpPr>
          <p:cNvPr id="2250" name="Google Shape;2250;g36fc5a4e572_2_1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1" name="Google Shape;2251;g36fc5a4e572_2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4" name="Shape 2264"/>
        <p:cNvGrpSpPr/>
        <p:nvPr/>
      </p:nvGrpSpPr>
      <p:grpSpPr>
        <a:xfrm>
          <a:off x="0" y="0"/>
          <a:ext cx="0" cy="0"/>
          <a:chOff x="0" y="0"/>
          <a:chExt cx="0" cy="0"/>
        </a:xfrm>
      </p:grpSpPr>
      <p:sp>
        <p:nvSpPr>
          <p:cNvPr id="2265" name="Google Shape;2265;g36fc2c14998_9_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6" name="Google Shape;2266;g36fc2c14998_9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1" name="Shape 2351"/>
        <p:cNvGrpSpPr/>
        <p:nvPr/>
      </p:nvGrpSpPr>
      <p:grpSpPr>
        <a:xfrm>
          <a:off x="0" y="0"/>
          <a:ext cx="0" cy="0"/>
          <a:chOff x="0" y="0"/>
          <a:chExt cx="0" cy="0"/>
        </a:xfrm>
      </p:grpSpPr>
      <p:sp>
        <p:nvSpPr>
          <p:cNvPr id="2352" name="Google Shape;2352;g36fc2c14998_9_1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3" name="Google Shape;2353;g36fc2c14998_9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9" name="Shape 2369"/>
        <p:cNvGrpSpPr/>
        <p:nvPr/>
      </p:nvGrpSpPr>
      <p:grpSpPr>
        <a:xfrm>
          <a:off x="0" y="0"/>
          <a:ext cx="0" cy="0"/>
          <a:chOff x="0" y="0"/>
          <a:chExt cx="0" cy="0"/>
        </a:xfrm>
      </p:grpSpPr>
      <p:sp>
        <p:nvSpPr>
          <p:cNvPr id="2370" name="Google Shape;2370;g36fc2c14998_9_1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1" name="Google Shape;2371;g36fc2c14998_9_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7" name="Shape 2387"/>
        <p:cNvGrpSpPr/>
        <p:nvPr/>
      </p:nvGrpSpPr>
      <p:grpSpPr>
        <a:xfrm>
          <a:off x="0" y="0"/>
          <a:ext cx="0" cy="0"/>
          <a:chOff x="0" y="0"/>
          <a:chExt cx="0" cy="0"/>
        </a:xfrm>
      </p:grpSpPr>
      <p:sp>
        <p:nvSpPr>
          <p:cNvPr id="2388" name="Google Shape;2388;g36fc2c14998_9_1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9" name="Google Shape;2389;g36fc2c14998_9_1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8" name="Shape 2398"/>
        <p:cNvGrpSpPr/>
        <p:nvPr/>
      </p:nvGrpSpPr>
      <p:grpSpPr>
        <a:xfrm>
          <a:off x="0" y="0"/>
          <a:ext cx="0" cy="0"/>
          <a:chOff x="0" y="0"/>
          <a:chExt cx="0" cy="0"/>
        </a:xfrm>
      </p:grpSpPr>
      <p:sp>
        <p:nvSpPr>
          <p:cNvPr id="2399" name="Google Shape;2399;g36fc2c14998_9_1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0" name="Google Shape;2400;g36fc2c14998_9_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7" name="Shape 2407"/>
        <p:cNvGrpSpPr/>
        <p:nvPr/>
      </p:nvGrpSpPr>
      <p:grpSpPr>
        <a:xfrm>
          <a:off x="0" y="0"/>
          <a:ext cx="0" cy="0"/>
          <a:chOff x="0" y="0"/>
          <a:chExt cx="0" cy="0"/>
        </a:xfrm>
      </p:grpSpPr>
      <p:sp>
        <p:nvSpPr>
          <p:cNvPr id="2408" name="Google Shape;2408;g36fc2c14998_9_1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9" name="Google Shape;2409;g36fc2c14998_9_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8" name="Shape 2418"/>
        <p:cNvGrpSpPr/>
        <p:nvPr/>
      </p:nvGrpSpPr>
      <p:grpSpPr>
        <a:xfrm>
          <a:off x="0" y="0"/>
          <a:ext cx="0" cy="0"/>
          <a:chOff x="0" y="0"/>
          <a:chExt cx="0" cy="0"/>
        </a:xfrm>
      </p:grpSpPr>
      <p:sp>
        <p:nvSpPr>
          <p:cNvPr id="2419" name="Google Shape;2419;g36fc2c14998_9_1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0" name="Google Shape;2420;g36fc2c14998_9_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7" name="Shape 2427"/>
        <p:cNvGrpSpPr/>
        <p:nvPr/>
      </p:nvGrpSpPr>
      <p:grpSpPr>
        <a:xfrm>
          <a:off x="0" y="0"/>
          <a:ext cx="0" cy="0"/>
          <a:chOff x="0" y="0"/>
          <a:chExt cx="0" cy="0"/>
        </a:xfrm>
      </p:grpSpPr>
      <p:sp>
        <p:nvSpPr>
          <p:cNvPr id="2428" name="Google Shape;2428;g36fc2c14998_9_2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9" name="Google Shape;2429;g36fc2c14998_9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7" name="Shape 2437"/>
        <p:cNvGrpSpPr/>
        <p:nvPr/>
      </p:nvGrpSpPr>
      <p:grpSpPr>
        <a:xfrm>
          <a:off x="0" y="0"/>
          <a:ext cx="0" cy="0"/>
          <a:chOff x="0" y="0"/>
          <a:chExt cx="0" cy="0"/>
        </a:xfrm>
      </p:grpSpPr>
      <p:sp>
        <p:nvSpPr>
          <p:cNvPr id="2438" name="Google Shape;2438;g36fc2c14998_9_2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9" name="Google Shape;2439;g36fc2c14998_9_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s"/>
              <a:t>Contextualizar esta producción</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a0699f8e7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0" name="Google Shape;480;g3a0699f8e75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6" name="Shape 2456"/>
        <p:cNvGrpSpPr/>
        <p:nvPr/>
      </p:nvGrpSpPr>
      <p:grpSpPr>
        <a:xfrm>
          <a:off x="0" y="0"/>
          <a:ext cx="0" cy="0"/>
          <a:chOff x="0" y="0"/>
          <a:chExt cx="0" cy="0"/>
        </a:xfrm>
      </p:grpSpPr>
      <p:sp>
        <p:nvSpPr>
          <p:cNvPr id="2457" name="Google Shape;2457;g3a066cf1c3f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8" name="Google Shape;2458;g3a066cf1c3f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3" name="Shape 2473"/>
        <p:cNvGrpSpPr/>
        <p:nvPr/>
      </p:nvGrpSpPr>
      <p:grpSpPr>
        <a:xfrm>
          <a:off x="0" y="0"/>
          <a:ext cx="0" cy="0"/>
          <a:chOff x="0" y="0"/>
          <a:chExt cx="0" cy="0"/>
        </a:xfrm>
      </p:grpSpPr>
      <p:sp>
        <p:nvSpPr>
          <p:cNvPr id="2474" name="Google Shape;2474;g3a21c6b2b38_0_2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5" name="Google Shape;2475;g3a21c6b2b38_0_23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8" name="Shape 2548"/>
        <p:cNvGrpSpPr/>
        <p:nvPr/>
      </p:nvGrpSpPr>
      <p:grpSpPr>
        <a:xfrm>
          <a:off x="0" y="0"/>
          <a:ext cx="0" cy="0"/>
          <a:chOff x="0" y="0"/>
          <a:chExt cx="0" cy="0"/>
        </a:xfrm>
      </p:grpSpPr>
      <p:sp>
        <p:nvSpPr>
          <p:cNvPr id="2549" name="Google Shape;2549;g3a21c6b2b38_0_46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0" name="Google Shape;2550;g3a21c6b2b38_0_46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3" name="Shape 2623"/>
        <p:cNvGrpSpPr/>
        <p:nvPr/>
      </p:nvGrpSpPr>
      <p:grpSpPr>
        <a:xfrm>
          <a:off x="0" y="0"/>
          <a:ext cx="0" cy="0"/>
          <a:chOff x="0" y="0"/>
          <a:chExt cx="0" cy="0"/>
        </a:xfrm>
      </p:grpSpPr>
      <p:sp>
        <p:nvSpPr>
          <p:cNvPr id="2624" name="Google Shape;2624;g3a21c6b2b38_0_26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5" name="Google Shape;2625;g3a21c6b2b38_0_26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5" name="Shape 2645"/>
        <p:cNvGrpSpPr/>
        <p:nvPr/>
      </p:nvGrpSpPr>
      <p:grpSpPr>
        <a:xfrm>
          <a:off x="0" y="0"/>
          <a:ext cx="0" cy="0"/>
          <a:chOff x="0" y="0"/>
          <a:chExt cx="0" cy="0"/>
        </a:xfrm>
      </p:grpSpPr>
      <p:sp>
        <p:nvSpPr>
          <p:cNvPr id="2646" name="Google Shape;2646;g3a21c6b2b38_0_26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7" name="Google Shape;2647;g3a21c6b2b38_0_26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3" name="Shape 2663"/>
        <p:cNvGrpSpPr/>
        <p:nvPr/>
      </p:nvGrpSpPr>
      <p:grpSpPr>
        <a:xfrm>
          <a:off x="0" y="0"/>
          <a:ext cx="0" cy="0"/>
          <a:chOff x="0" y="0"/>
          <a:chExt cx="0" cy="0"/>
        </a:xfrm>
      </p:grpSpPr>
      <p:sp>
        <p:nvSpPr>
          <p:cNvPr id="2664" name="Google Shape;2664;g3a21c6b2b38_0_26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5" name="Google Shape;2665;g3a21c6b2b38_0_26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4" name="Shape 2674"/>
        <p:cNvGrpSpPr/>
        <p:nvPr/>
      </p:nvGrpSpPr>
      <p:grpSpPr>
        <a:xfrm>
          <a:off x="0" y="0"/>
          <a:ext cx="0" cy="0"/>
          <a:chOff x="0" y="0"/>
          <a:chExt cx="0" cy="0"/>
        </a:xfrm>
      </p:grpSpPr>
      <p:sp>
        <p:nvSpPr>
          <p:cNvPr id="2675" name="Google Shape;2675;g3a21c6b2b38_0_27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6" name="Google Shape;2676;g3a21c6b2b38_0_27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3" name="Shape 2693"/>
        <p:cNvGrpSpPr/>
        <p:nvPr/>
      </p:nvGrpSpPr>
      <p:grpSpPr>
        <a:xfrm>
          <a:off x="0" y="0"/>
          <a:ext cx="0" cy="0"/>
          <a:chOff x="0" y="0"/>
          <a:chExt cx="0" cy="0"/>
        </a:xfrm>
      </p:grpSpPr>
      <p:sp>
        <p:nvSpPr>
          <p:cNvPr id="2694" name="Google Shape;2694;g3a21c6b2b38_0_27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5" name="Google Shape;2695;g3a21c6b2b38_0_27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4" name="Shape 2704"/>
        <p:cNvGrpSpPr/>
        <p:nvPr/>
      </p:nvGrpSpPr>
      <p:grpSpPr>
        <a:xfrm>
          <a:off x="0" y="0"/>
          <a:ext cx="0" cy="0"/>
          <a:chOff x="0" y="0"/>
          <a:chExt cx="0" cy="0"/>
        </a:xfrm>
      </p:grpSpPr>
      <p:sp>
        <p:nvSpPr>
          <p:cNvPr id="2705" name="Google Shape;2705;g3a21c6b2b38_0_27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6" name="Google Shape;2706;g3a21c6b2b38_0_27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0" name="Shape 2720"/>
        <p:cNvGrpSpPr/>
        <p:nvPr/>
      </p:nvGrpSpPr>
      <p:grpSpPr>
        <a:xfrm>
          <a:off x="0" y="0"/>
          <a:ext cx="0" cy="0"/>
          <a:chOff x="0" y="0"/>
          <a:chExt cx="0" cy="0"/>
        </a:xfrm>
      </p:grpSpPr>
      <p:sp>
        <p:nvSpPr>
          <p:cNvPr id="2721" name="Google Shape;2721;g3a21c6b2b38_0_27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2" name="Google Shape;2722;g3a21c6b2b38_0_27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3a0699f8e75_2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1" name="Google Shape;561;g3a0699f8e75_2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6" name="Shape 2736"/>
        <p:cNvGrpSpPr/>
        <p:nvPr/>
      </p:nvGrpSpPr>
      <p:grpSpPr>
        <a:xfrm>
          <a:off x="0" y="0"/>
          <a:ext cx="0" cy="0"/>
          <a:chOff x="0" y="0"/>
          <a:chExt cx="0" cy="0"/>
        </a:xfrm>
      </p:grpSpPr>
      <p:sp>
        <p:nvSpPr>
          <p:cNvPr id="2737" name="Google Shape;2737;g3a21c6b2b38_0_27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8" name="Google Shape;2738;g3a21c6b2b38_0_27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2" name="Shape 2752"/>
        <p:cNvGrpSpPr/>
        <p:nvPr/>
      </p:nvGrpSpPr>
      <p:grpSpPr>
        <a:xfrm>
          <a:off x="0" y="0"/>
          <a:ext cx="0" cy="0"/>
          <a:chOff x="0" y="0"/>
          <a:chExt cx="0" cy="0"/>
        </a:xfrm>
      </p:grpSpPr>
      <p:sp>
        <p:nvSpPr>
          <p:cNvPr id="2753" name="Google Shape;2753;g3a21c6b2b38_0_27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4" name="Google Shape;2754;g3a21c6b2b38_0_27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4" name="Shape 2764"/>
        <p:cNvGrpSpPr/>
        <p:nvPr/>
      </p:nvGrpSpPr>
      <p:grpSpPr>
        <a:xfrm>
          <a:off x="0" y="0"/>
          <a:ext cx="0" cy="0"/>
          <a:chOff x="0" y="0"/>
          <a:chExt cx="0" cy="0"/>
        </a:xfrm>
      </p:grpSpPr>
      <p:sp>
        <p:nvSpPr>
          <p:cNvPr id="2765" name="Google Shape;2765;g3a21c6b2b38_0_28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6" name="Google Shape;2766;g3a21c6b2b38_0_28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9" name="Shape 2839"/>
        <p:cNvGrpSpPr/>
        <p:nvPr/>
      </p:nvGrpSpPr>
      <p:grpSpPr>
        <a:xfrm>
          <a:off x="0" y="0"/>
          <a:ext cx="0" cy="0"/>
          <a:chOff x="0" y="0"/>
          <a:chExt cx="0" cy="0"/>
        </a:xfrm>
      </p:grpSpPr>
      <p:sp>
        <p:nvSpPr>
          <p:cNvPr id="2840" name="Google Shape;2840;g3a21c6b2b38_0_29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1" name="Google Shape;2841;g3a21c6b2b38_0_29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3" name="Shape 2863"/>
        <p:cNvGrpSpPr/>
        <p:nvPr/>
      </p:nvGrpSpPr>
      <p:grpSpPr>
        <a:xfrm>
          <a:off x="0" y="0"/>
          <a:ext cx="0" cy="0"/>
          <a:chOff x="0" y="0"/>
          <a:chExt cx="0" cy="0"/>
        </a:xfrm>
      </p:grpSpPr>
      <p:sp>
        <p:nvSpPr>
          <p:cNvPr id="2864" name="Google Shape;2864;g3a21c6b2b38_0_29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5" name="Google Shape;2865;g3a21c6b2b38_0_29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4" name="Shape 2944"/>
        <p:cNvGrpSpPr/>
        <p:nvPr/>
      </p:nvGrpSpPr>
      <p:grpSpPr>
        <a:xfrm>
          <a:off x="0" y="0"/>
          <a:ext cx="0" cy="0"/>
          <a:chOff x="0" y="0"/>
          <a:chExt cx="0" cy="0"/>
        </a:xfrm>
      </p:grpSpPr>
      <p:sp>
        <p:nvSpPr>
          <p:cNvPr id="2945" name="Google Shape;2945;g3a21c6b2b38_0_30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46" name="Google Shape;2946;g3a21c6b2b38_0_3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1" name="Shape 2951"/>
        <p:cNvGrpSpPr/>
        <p:nvPr/>
      </p:nvGrpSpPr>
      <p:grpSpPr>
        <a:xfrm>
          <a:off x="0" y="0"/>
          <a:ext cx="0" cy="0"/>
          <a:chOff x="0" y="0"/>
          <a:chExt cx="0" cy="0"/>
        </a:xfrm>
      </p:grpSpPr>
      <p:sp>
        <p:nvSpPr>
          <p:cNvPr id="2952" name="Google Shape;2952;g3a21c6b2b38_0_30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3" name="Google Shape;2953;g3a21c6b2b38_0_30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7" name="Shape 3027"/>
        <p:cNvGrpSpPr/>
        <p:nvPr/>
      </p:nvGrpSpPr>
      <p:grpSpPr>
        <a:xfrm>
          <a:off x="0" y="0"/>
          <a:ext cx="0" cy="0"/>
          <a:chOff x="0" y="0"/>
          <a:chExt cx="0" cy="0"/>
        </a:xfrm>
      </p:grpSpPr>
      <p:sp>
        <p:nvSpPr>
          <p:cNvPr id="3028" name="Google Shape;3028;g3a21c6b2b38_0_3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29" name="Google Shape;3029;g3a21c6b2b38_0_3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4" name="Shape 3034"/>
        <p:cNvGrpSpPr/>
        <p:nvPr/>
      </p:nvGrpSpPr>
      <p:grpSpPr>
        <a:xfrm>
          <a:off x="0" y="0"/>
          <a:ext cx="0" cy="0"/>
          <a:chOff x="0" y="0"/>
          <a:chExt cx="0" cy="0"/>
        </a:xfrm>
      </p:grpSpPr>
      <p:sp>
        <p:nvSpPr>
          <p:cNvPr id="3035" name="Google Shape;3035;g3a21c6b2b38_0_3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6" name="Google Shape;3036;g3a21c6b2b38_0_3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2" name="Shape 3042"/>
        <p:cNvGrpSpPr/>
        <p:nvPr/>
      </p:nvGrpSpPr>
      <p:grpSpPr>
        <a:xfrm>
          <a:off x="0" y="0"/>
          <a:ext cx="0" cy="0"/>
          <a:chOff x="0" y="0"/>
          <a:chExt cx="0" cy="0"/>
        </a:xfrm>
      </p:grpSpPr>
      <p:sp>
        <p:nvSpPr>
          <p:cNvPr id="3043" name="Google Shape;3043;g3a21c6b2b38_0_31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4" name="Google Shape;3044;g3a21c6b2b38_0_31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g36fc2c14998_9_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6" name="Google Shape;56;g36fc2c14998_9_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7" name="Google Shape;57;g36fc2c14998_9_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8" name="Shape 58"/>
        <p:cNvGrpSpPr/>
        <p:nvPr/>
      </p:nvGrpSpPr>
      <p:grpSpPr>
        <a:xfrm>
          <a:off x="0" y="0"/>
          <a:ext cx="0" cy="0"/>
          <a:chOff x="0" y="0"/>
          <a:chExt cx="0" cy="0"/>
        </a:xfrm>
      </p:grpSpPr>
      <p:sp>
        <p:nvSpPr>
          <p:cNvPr id="59" name="Google Shape;59;g36fc2c14998_9_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0" name="Google Shape;60;g36fc2c14998_9_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1" name="Google Shape;61;g36fc2c14998_9_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2" name="Google Shape;62;g36fc2c14998_9_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3" name="Shape 63"/>
        <p:cNvGrpSpPr/>
        <p:nvPr/>
      </p:nvGrpSpPr>
      <p:grpSpPr>
        <a:xfrm>
          <a:off x="0" y="0"/>
          <a:ext cx="0" cy="0"/>
          <a:chOff x="0" y="0"/>
          <a:chExt cx="0" cy="0"/>
        </a:xfrm>
      </p:grpSpPr>
      <p:sp>
        <p:nvSpPr>
          <p:cNvPr id="64" name="Google Shape;64;g36fc2c14998_9_1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5" name="Google Shape;65;g36fc2c14998_9_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6" name="Shape 66"/>
        <p:cNvGrpSpPr/>
        <p:nvPr/>
      </p:nvGrpSpPr>
      <p:grpSpPr>
        <a:xfrm>
          <a:off x="0" y="0"/>
          <a:ext cx="0" cy="0"/>
          <a:chOff x="0" y="0"/>
          <a:chExt cx="0" cy="0"/>
        </a:xfrm>
      </p:grpSpPr>
      <p:sp>
        <p:nvSpPr>
          <p:cNvPr id="67" name="Google Shape;67;g36fc2c14998_9_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 name="Google Shape;68;g36fc2c14998_9_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9" name="Google Shape;69;g36fc2c14998_9_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g36fc2c14998_9_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2" name="Google Shape;72;g36fc2c14998_9_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g36fc2c14998_9_2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5" name="Google Shape;75;g36fc2c14998_9_2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6" name="Google Shape;76;g36fc2c14998_9_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g36fc2c14998_9_2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79" name="Google Shape;79;g36fc2c14998_9_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g36fc2c14998_9_3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g36fc2c14998_9_3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3" name="Google Shape;83;g36fc2c14998_9_3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4" name="Google Shape;84;g36fc2c14998_9_3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85" name="Google Shape;85;g36fc2c14998_9_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 name="Shape 13"/>
        <p:cNvGrpSpPr/>
        <p:nvPr/>
      </p:nvGrpSpPr>
      <p:grpSpPr>
        <a:xfrm>
          <a:off x="0" y="0"/>
          <a:ext cx="0" cy="0"/>
          <a:chOff x="0" y="0"/>
          <a:chExt cx="0" cy="0"/>
        </a:xfrm>
      </p:grpSpPr>
      <p:sp>
        <p:nvSpPr>
          <p:cNvPr id="14" name="Google Shape;14;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1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6" name="Google Shape;16;p1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7" name="Google Shape;1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g36fc2c14998_9_3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88" name="Google Shape;88;g36fc2c14998_9_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g36fc2c14998_9_3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1" name="Google Shape;91;g36fc2c14998_9_3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92" name="Google Shape;92;g36fc2c14998_9_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g36fc2c14998_9_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9" name="Shape 99"/>
        <p:cNvGrpSpPr/>
        <p:nvPr/>
      </p:nvGrpSpPr>
      <p:grpSpPr>
        <a:xfrm>
          <a:off x="0" y="0"/>
          <a:ext cx="0" cy="0"/>
          <a:chOff x="0" y="0"/>
          <a:chExt cx="0" cy="0"/>
        </a:xfrm>
      </p:grpSpPr>
      <p:sp>
        <p:nvSpPr>
          <p:cNvPr id="100" name="Google Shape;100;g3a21c6b2b38_0_1143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1" name="Google Shape;101;g3a21c6b2b38_0_1143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02" name="Google Shape;102;g3a21c6b2b38_0_114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sp>
        <p:nvSpPr>
          <p:cNvPr id="104" name="Google Shape;104;g3a21c6b2b38_0_1143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5" name="Google Shape;105;g3a21c6b2b38_0_114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6" name="Shape 106"/>
        <p:cNvGrpSpPr/>
        <p:nvPr/>
      </p:nvGrpSpPr>
      <p:grpSpPr>
        <a:xfrm>
          <a:off x="0" y="0"/>
          <a:ext cx="0" cy="0"/>
          <a:chOff x="0" y="0"/>
          <a:chExt cx="0" cy="0"/>
        </a:xfrm>
      </p:grpSpPr>
      <p:sp>
        <p:nvSpPr>
          <p:cNvPr id="107" name="Google Shape;107;g3a21c6b2b38_0_1144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8" name="Google Shape;108;g3a21c6b2b38_0_114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9" name="Google Shape;109;g3a21c6b2b38_0_114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0" name="Shape 110"/>
        <p:cNvGrpSpPr/>
        <p:nvPr/>
      </p:nvGrpSpPr>
      <p:grpSpPr>
        <a:xfrm>
          <a:off x="0" y="0"/>
          <a:ext cx="0" cy="0"/>
          <a:chOff x="0" y="0"/>
          <a:chExt cx="0" cy="0"/>
        </a:xfrm>
      </p:grpSpPr>
      <p:sp>
        <p:nvSpPr>
          <p:cNvPr id="111" name="Google Shape;111;g3a21c6b2b38_0_1144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2" name="Google Shape;112;g3a21c6b2b38_0_1144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3" name="Google Shape;113;g3a21c6b2b38_0_1144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4" name="Google Shape;114;g3a21c6b2b38_0_114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5" name="Shape 115"/>
        <p:cNvGrpSpPr/>
        <p:nvPr/>
      </p:nvGrpSpPr>
      <p:grpSpPr>
        <a:xfrm>
          <a:off x="0" y="0"/>
          <a:ext cx="0" cy="0"/>
          <a:chOff x="0" y="0"/>
          <a:chExt cx="0" cy="0"/>
        </a:xfrm>
      </p:grpSpPr>
      <p:sp>
        <p:nvSpPr>
          <p:cNvPr id="116" name="Google Shape;116;g3a21c6b2b38_0_1145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7" name="Google Shape;117;g3a21c6b2b38_0_114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8" name="Shape 118"/>
        <p:cNvGrpSpPr/>
        <p:nvPr/>
      </p:nvGrpSpPr>
      <p:grpSpPr>
        <a:xfrm>
          <a:off x="0" y="0"/>
          <a:ext cx="0" cy="0"/>
          <a:chOff x="0" y="0"/>
          <a:chExt cx="0" cy="0"/>
        </a:xfrm>
      </p:grpSpPr>
      <p:sp>
        <p:nvSpPr>
          <p:cNvPr id="119" name="Google Shape;119;g3a21c6b2b38_0_1145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0" name="Google Shape;120;g3a21c6b2b38_0_11454"/>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1" name="Google Shape;121;g3a21c6b2b38_0_114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2" name="Shape 122"/>
        <p:cNvGrpSpPr/>
        <p:nvPr/>
      </p:nvGrpSpPr>
      <p:grpSpPr>
        <a:xfrm>
          <a:off x="0" y="0"/>
          <a:ext cx="0" cy="0"/>
          <a:chOff x="0" y="0"/>
          <a:chExt cx="0" cy="0"/>
        </a:xfrm>
      </p:grpSpPr>
      <p:sp>
        <p:nvSpPr>
          <p:cNvPr id="123" name="Google Shape;123;g3a21c6b2b38_0_1145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24" name="Google Shape;124;g3a21c6b2b38_0_114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0" name="Google Shape;2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5" name="Shape 125"/>
        <p:cNvGrpSpPr/>
        <p:nvPr/>
      </p:nvGrpSpPr>
      <p:grpSpPr>
        <a:xfrm>
          <a:off x="0" y="0"/>
          <a:ext cx="0" cy="0"/>
          <a:chOff x="0" y="0"/>
          <a:chExt cx="0" cy="0"/>
        </a:xfrm>
      </p:grpSpPr>
      <p:sp>
        <p:nvSpPr>
          <p:cNvPr id="126" name="Google Shape;126;g3a21c6b2b38_0_1146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3a21c6b2b38_0_1146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28" name="Google Shape;128;g3a21c6b2b38_0_1146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29" name="Google Shape;129;g3a21c6b2b38_0_1146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30" name="Google Shape;130;g3a21c6b2b38_0_114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1" name="Shape 131"/>
        <p:cNvGrpSpPr/>
        <p:nvPr/>
      </p:nvGrpSpPr>
      <p:grpSpPr>
        <a:xfrm>
          <a:off x="0" y="0"/>
          <a:ext cx="0" cy="0"/>
          <a:chOff x="0" y="0"/>
          <a:chExt cx="0" cy="0"/>
        </a:xfrm>
      </p:grpSpPr>
      <p:sp>
        <p:nvSpPr>
          <p:cNvPr id="132" name="Google Shape;132;g3a21c6b2b38_0_11467"/>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33" name="Google Shape;133;g3a21c6b2b38_0_114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4" name="Shape 134"/>
        <p:cNvGrpSpPr/>
        <p:nvPr/>
      </p:nvGrpSpPr>
      <p:grpSpPr>
        <a:xfrm>
          <a:off x="0" y="0"/>
          <a:ext cx="0" cy="0"/>
          <a:chOff x="0" y="0"/>
          <a:chExt cx="0" cy="0"/>
        </a:xfrm>
      </p:grpSpPr>
      <p:sp>
        <p:nvSpPr>
          <p:cNvPr id="135" name="Google Shape;135;g3a21c6b2b38_0_1147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6" name="Google Shape;136;g3a21c6b2b38_0_11470"/>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37" name="Google Shape;137;g3a21c6b2b38_0_114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 name="Shape 138"/>
        <p:cNvGrpSpPr/>
        <p:nvPr/>
      </p:nvGrpSpPr>
      <p:grpSpPr>
        <a:xfrm>
          <a:off x="0" y="0"/>
          <a:ext cx="0" cy="0"/>
          <a:chOff x="0" y="0"/>
          <a:chExt cx="0" cy="0"/>
        </a:xfrm>
      </p:grpSpPr>
      <p:sp>
        <p:nvSpPr>
          <p:cNvPr id="139" name="Google Shape;139;g3a21c6b2b38_0_114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 name="Google Shape;23;p1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4" name="Google Shape;24;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1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1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1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1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1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1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1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g36fc2c14998_9_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g36fc2c14998_9_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g36fc2c14998_9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5" name="Shape 95"/>
        <p:cNvGrpSpPr/>
        <p:nvPr/>
      </p:nvGrpSpPr>
      <p:grpSpPr>
        <a:xfrm>
          <a:off x="0" y="0"/>
          <a:ext cx="0" cy="0"/>
          <a:chOff x="0" y="0"/>
          <a:chExt cx="0" cy="0"/>
        </a:xfrm>
      </p:grpSpPr>
      <p:sp>
        <p:nvSpPr>
          <p:cNvPr id="96" name="Google Shape;96;g3a21c6b2b38_0_114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97" name="Google Shape;97;g3a21c6b2b38_0_114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98" name="Google Shape;98;g3a21c6b2b38_0_114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1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207.png"/><Relationship Id="rId4" Type="http://schemas.openxmlformats.org/officeDocument/2006/relationships/image" Target="../media/image205.png"/><Relationship Id="rId5" Type="http://schemas.openxmlformats.org/officeDocument/2006/relationships/image" Target="../media/image212.png"/><Relationship Id="rId6" Type="http://schemas.openxmlformats.org/officeDocument/2006/relationships/image" Target="../media/image222.png"/><Relationship Id="rId7" Type="http://schemas.openxmlformats.org/officeDocument/2006/relationships/image" Target="../media/image20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slide" Target="/ppt/slides/slide5.xml"/></Relationships>
</file>

<file path=ppt/slides/_rels/slide103.xml.rels><?xml version="1.0" encoding="UTF-8" standalone="yes"?><Relationships xmlns="http://schemas.openxmlformats.org/package/2006/relationships"><Relationship Id="rId11" Type="http://schemas.openxmlformats.org/officeDocument/2006/relationships/image" Target="../media/image211.png"/><Relationship Id="rId10" Type="http://schemas.openxmlformats.org/officeDocument/2006/relationships/image" Target="../media/image223.png"/><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197.png"/><Relationship Id="rId4" Type="http://schemas.openxmlformats.org/officeDocument/2006/relationships/image" Target="../media/image11.png"/><Relationship Id="rId9" Type="http://schemas.openxmlformats.org/officeDocument/2006/relationships/image" Target="../media/image6.png"/><Relationship Id="rId5" Type="http://schemas.openxmlformats.org/officeDocument/2006/relationships/image" Target="../media/image19.png"/><Relationship Id="rId6" Type="http://schemas.openxmlformats.org/officeDocument/2006/relationships/image" Target="../media/image9.png"/><Relationship Id="rId7" Type="http://schemas.openxmlformats.org/officeDocument/2006/relationships/image" Target="../media/image224.jpg"/><Relationship Id="rId8" Type="http://schemas.openxmlformats.org/officeDocument/2006/relationships/image" Target="../media/image213.png"/></Relationships>
</file>

<file path=ppt/slides/_rels/slide104.xml.rels><?xml version="1.0" encoding="UTF-8" standalone="yes"?><Relationships xmlns="http://schemas.openxmlformats.org/package/2006/relationships"><Relationship Id="rId10" Type="http://schemas.openxmlformats.org/officeDocument/2006/relationships/image" Target="../media/image211.png"/><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197.png"/><Relationship Id="rId4" Type="http://schemas.openxmlformats.org/officeDocument/2006/relationships/image" Target="../media/image11.png"/><Relationship Id="rId9" Type="http://schemas.openxmlformats.org/officeDocument/2006/relationships/image" Target="../media/image216.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221.png"/><Relationship Id="rId8" Type="http://schemas.openxmlformats.org/officeDocument/2006/relationships/image" Target="../media/image210.png"/></Relationships>
</file>

<file path=ppt/slides/_rels/slide105.xml.rels><?xml version="1.0" encoding="UTF-8" standalone="yes"?><Relationships xmlns="http://schemas.openxmlformats.org/package/2006/relationships"><Relationship Id="rId11" Type="http://schemas.openxmlformats.org/officeDocument/2006/relationships/image" Target="../media/image226.jpg"/><Relationship Id="rId10" Type="http://schemas.openxmlformats.org/officeDocument/2006/relationships/image" Target="../media/image234.jpg"/><Relationship Id="rId13" Type="http://schemas.openxmlformats.org/officeDocument/2006/relationships/image" Target="../media/image230.jpg"/><Relationship Id="rId12" Type="http://schemas.openxmlformats.org/officeDocument/2006/relationships/image" Target="../media/image233.jpg"/><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97.png"/><Relationship Id="rId4" Type="http://schemas.openxmlformats.org/officeDocument/2006/relationships/image" Target="../media/image11.png"/><Relationship Id="rId9" Type="http://schemas.openxmlformats.org/officeDocument/2006/relationships/image" Target="../media/image229.jpg"/><Relationship Id="rId15" Type="http://schemas.openxmlformats.org/officeDocument/2006/relationships/image" Target="../media/image227.jpg"/><Relationship Id="rId14" Type="http://schemas.openxmlformats.org/officeDocument/2006/relationships/image" Target="../media/image220.jpg"/><Relationship Id="rId17" Type="http://schemas.openxmlformats.org/officeDocument/2006/relationships/image" Target="../media/image243.png"/><Relationship Id="rId16" Type="http://schemas.openxmlformats.org/officeDocument/2006/relationships/image" Target="../media/image260.jpg"/><Relationship Id="rId5" Type="http://schemas.openxmlformats.org/officeDocument/2006/relationships/image" Target="../media/image9.png"/><Relationship Id="rId6" Type="http://schemas.openxmlformats.org/officeDocument/2006/relationships/image" Target="../media/image6.png"/><Relationship Id="rId18" Type="http://schemas.openxmlformats.org/officeDocument/2006/relationships/image" Target="../media/image211.png"/><Relationship Id="rId7" Type="http://schemas.openxmlformats.org/officeDocument/2006/relationships/image" Target="../media/image217.png"/><Relationship Id="rId8" Type="http://schemas.openxmlformats.org/officeDocument/2006/relationships/image" Target="../media/image22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97.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228.png"/><Relationship Id="rId8" Type="http://schemas.openxmlformats.org/officeDocument/2006/relationships/image" Target="../media/image21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197.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211.png"/><Relationship Id="rId8" Type="http://schemas.openxmlformats.org/officeDocument/2006/relationships/image" Target="../media/image237.png"/></Relationships>
</file>

<file path=ppt/slides/_rels/slide108.xml.rels><?xml version="1.0" encoding="UTF-8" standalone="yes"?><Relationships xmlns="http://schemas.openxmlformats.org/package/2006/relationships"><Relationship Id="rId11" Type="http://schemas.openxmlformats.org/officeDocument/2006/relationships/image" Target="../media/image251.png"/><Relationship Id="rId10" Type="http://schemas.openxmlformats.org/officeDocument/2006/relationships/image" Target="../media/image279.png"/><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197.png"/><Relationship Id="rId4" Type="http://schemas.openxmlformats.org/officeDocument/2006/relationships/image" Target="../media/image9.png"/><Relationship Id="rId9" Type="http://schemas.openxmlformats.org/officeDocument/2006/relationships/image" Target="../media/image249.png"/><Relationship Id="rId5" Type="http://schemas.openxmlformats.org/officeDocument/2006/relationships/image" Target="../media/image6.png"/><Relationship Id="rId6" Type="http://schemas.openxmlformats.org/officeDocument/2006/relationships/image" Target="../media/image211.png"/><Relationship Id="rId7" Type="http://schemas.openxmlformats.org/officeDocument/2006/relationships/image" Target="../media/image11.png"/><Relationship Id="rId8" Type="http://schemas.openxmlformats.org/officeDocument/2006/relationships/image" Target="../media/image270.png"/></Relationships>
</file>

<file path=ppt/slides/_rels/slide109.xml.rels><?xml version="1.0" encoding="UTF-8" standalone="yes"?><Relationships xmlns="http://schemas.openxmlformats.org/package/2006/relationships"><Relationship Id="rId11" Type="http://schemas.openxmlformats.org/officeDocument/2006/relationships/image" Target="../media/image210.png"/><Relationship Id="rId10" Type="http://schemas.openxmlformats.org/officeDocument/2006/relationships/image" Target="../media/image244.png"/><Relationship Id="rId12" Type="http://schemas.openxmlformats.org/officeDocument/2006/relationships/slide" Target="/ppt/slides/slide5.xml"/><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197.png"/><Relationship Id="rId4" Type="http://schemas.openxmlformats.org/officeDocument/2006/relationships/image" Target="../media/image9.png"/><Relationship Id="rId9" Type="http://schemas.openxmlformats.org/officeDocument/2006/relationships/image" Target="../media/image251.png"/><Relationship Id="rId5" Type="http://schemas.openxmlformats.org/officeDocument/2006/relationships/image" Target="../media/image6.png"/><Relationship Id="rId6" Type="http://schemas.openxmlformats.org/officeDocument/2006/relationships/image" Target="../media/image211.png"/><Relationship Id="rId7" Type="http://schemas.openxmlformats.org/officeDocument/2006/relationships/image" Target="../media/image11.png"/><Relationship Id="rId8" Type="http://schemas.openxmlformats.org/officeDocument/2006/relationships/image" Target="../media/image26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20.jpg"/><Relationship Id="rId5" Type="http://schemas.openxmlformats.org/officeDocument/2006/relationships/image" Target="../media/image32.jpg"/><Relationship Id="rId6" Type="http://schemas.openxmlformats.org/officeDocument/2006/relationships/image" Target="../media/image24.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242.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11.png"/><Relationship Id="rId4" Type="http://schemas.openxmlformats.org/officeDocument/2006/relationships/image" Target="../media/image6.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11.png"/><Relationship Id="rId4" Type="http://schemas.openxmlformats.org/officeDocument/2006/relationships/image" Target="../media/image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hyperlink" Target="https://drive.google.com/file/d/1gtnC5Th_6VPmf-PO18QtheBXR8JcF-0a/view?usp=drive_link" TargetMode="External"/><Relationship Id="rId6" Type="http://schemas.openxmlformats.org/officeDocument/2006/relationships/image" Target="../media/image25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slide" Target="/ppt/slides/slide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28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6.xml"/><Relationship Id="rId3" Type="http://schemas.openxmlformats.org/officeDocument/2006/relationships/image" Target="../media/image268.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 Id="rId3" Type="http://schemas.openxmlformats.org/officeDocument/2006/relationships/image" Target="../media/image11.png"/><Relationship Id="rId4" Type="http://schemas.openxmlformats.org/officeDocument/2006/relationships/image" Target="../media/image27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8.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262.png"/><Relationship Id="rId7" Type="http://schemas.openxmlformats.org/officeDocument/2006/relationships/image" Target="../media/image25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261.png"/><Relationship Id="rId6" Type="http://schemas.openxmlformats.org/officeDocument/2006/relationships/image" Target="../media/image257.png"/><Relationship Id="rId7"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comments" Target="../comments/comment1.xml"/><Relationship Id="rId4" Type="http://schemas.openxmlformats.org/officeDocument/2006/relationships/image" Target="../media/image19.png"/><Relationship Id="rId9" Type="http://schemas.openxmlformats.org/officeDocument/2006/relationships/slide" Target="/ppt/slides/slide4.xml"/><Relationship Id="rId5" Type="http://schemas.openxmlformats.org/officeDocument/2006/relationships/image" Target="../media/image11.png"/><Relationship Id="rId6" Type="http://schemas.openxmlformats.org/officeDocument/2006/relationships/hyperlink" Target="http://drive.google.com/file/d/159oiKktHWMepk_UT0nl4ErVsko9ZAdJ6/view" TargetMode="External"/><Relationship Id="rId7" Type="http://schemas.openxmlformats.org/officeDocument/2006/relationships/image" Target="../media/image17.png"/><Relationship Id="rId8" Type="http://schemas.openxmlformats.org/officeDocument/2006/relationships/slide" Target="/ppt/slides/slide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264.jpg"/><Relationship Id="rId7" Type="http://schemas.openxmlformats.org/officeDocument/2006/relationships/image" Target="../media/image269.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258.jpg"/><Relationship Id="rId6" Type="http://schemas.openxmlformats.org/officeDocument/2006/relationships/image" Target="../media/image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253.jpg"/><Relationship Id="rId7" Type="http://schemas.openxmlformats.org/officeDocument/2006/relationships/image" Target="../media/image275.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3.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267.jpg"/><Relationship Id="rId6" Type="http://schemas.openxmlformats.org/officeDocument/2006/relationships/image" Target="../media/image278.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4.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274.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28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284.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284.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8.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slide" Target="/ppt/slides/slide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9.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29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27.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0.xml"/><Relationship Id="rId3" Type="http://schemas.openxmlformats.org/officeDocument/2006/relationships/image" Target="../media/image11.png"/><Relationship Id="rId4" Type="http://schemas.openxmlformats.org/officeDocument/2006/relationships/image" Target="../media/image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1.xml"/><Relationship Id="rId3" Type="http://schemas.openxmlformats.org/officeDocument/2006/relationships/image" Target="../media/image11.png"/><Relationship Id="rId4" Type="http://schemas.openxmlformats.org/officeDocument/2006/relationships/image" Target="../media/image6.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2.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291.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3.xml"/><Relationship Id="rId3" Type="http://schemas.openxmlformats.org/officeDocument/2006/relationships/image" Target="../media/image11.png"/><Relationship Id="rId4" Type="http://schemas.openxmlformats.org/officeDocument/2006/relationships/image" Target="../media/image6.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4.xml"/><Relationship Id="rId3" Type="http://schemas.openxmlformats.org/officeDocument/2006/relationships/image" Target="../media/image11.png"/><Relationship Id="rId4" Type="http://schemas.openxmlformats.org/officeDocument/2006/relationships/image" Target="../media/image6.png"/></Relationships>
</file>

<file path=ppt/slides/_rels/slide135.xml.rels><?xml version="1.0" encoding="UTF-8" standalone="yes"?><Relationships xmlns="http://schemas.openxmlformats.org/package/2006/relationships"><Relationship Id="rId11" Type="http://schemas.openxmlformats.org/officeDocument/2006/relationships/image" Target="../media/image296.png"/><Relationship Id="rId10" Type="http://schemas.openxmlformats.org/officeDocument/2006/relationships/hyperlink" Target="https://drive.google.com/file/d/11Ne06c3BiTsUPERrKmOearRuRoOfB_jL/view?usp=drive_link" TargetMode="External"/><Relationship Id="rId12" Type="http://schemas.openxmlformats.org/officeDocument/2006/relationships/slide" Target="/ppt/slides/slide5.xml"/><Relationship Id="rId1" Type="http://schemas.openxmlformats.org/officeDocument/2006/relationships/slideLayout" Target="../slideLayouts/slideLayout23.xml"/><Relationship Id="rId2" Type="http://schemas.openxmlformats.org/officeDocument/2006/relationships/notesSlide" Target="../notesSlides/notesSlide135.xml"/><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295.png"/><Relationship Id="rId5" Type="http://schemas.openxmlformats.org/officeDocument/2006/relationships/hyperlink" Target="https://www.canva.com/design/DAG3LJ3qlFc/FQWGSCu6GsaVtK3jvBrxeg/edit?utm_content=DAG3LJ3qlFc&amp;utm_campaign=designshare&amp;utm_medium=link2&amp;utm_source=sharebutton" TargetMode="External"/><Relationship Id="rId6" Type="http://schemas.openxmlformats.org/officeDocument/2006/relationships/image" Target="../media/image280.png"/><Relationship Id="rId7" Type="http://schemas.openxmlformats.org/officeDocument/2006/relationships/hyperlink" Target="https://padlet.com/profrominavazquez/proyecto-areal-1ro-3ra-qnvn6f8zjga8t5ve" TargetMode="External"/><Relationship Id="rId8" Type="http://schemas.openxmlformats.org/officeDocument/2006/relationships/image" Target="../media/image292.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6.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hyperlink" Target="https://www.canva.com/design/DAG3wPCzMV8/tlYSYSRtx1mD3c6AAOAUtw/edit" TargetMode="External"/><Relationship Id="rId7" Type="http://schemas.openxmlformats.org/officeDocument/2006/relationships/image" Target="../media/image290.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7.xml"/><Relationship Id="rId3" Type="http://schemas.openxmlformats.org/officeDocument/2006/relationships/image" Target="../media/image8.png"/><Relationship Id="rId4" Type="http://schemas.openxmlformats.org/officeDocument/2006/relationships/image" Target="../media/image9.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8.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hyperlink" Target="https://www.zendalibros.com/2-poemas-de-fabio-morabito/" TargetMode="Externa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9.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293.png"/><Relationship Id="rId6" Type="http://schemas.openxmlformats.org/officeDocument/2006/relationships/hyperlink" Target="https://drive.google.com/file/d/1QnIyVk1DUHRP5XegtoEuGwB7OeTMTwvJ/view?usp=sharin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26.png"/><Relationship Id="rId5" Type="http://schemas.openxmlformats.org/officeDocument/2006/relationships/image" Target="../media/image44.png"/><Relationship Id="rId6" Type="http://schemas.openxmlformats.org/officeDocument/2006/relationships/image" Target="../media/image29.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0.xml"/><Relationship Id="rId3" Type="http://schemas.openxmlformats.org/officeDocument/2006/relationships/image" Target="../media/image1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53.jpg"/><Relationship Id="rId6" Type="http://schemas.openxmlformats.org/officeDocument/2006/relationships/image" Target="../media/image4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62.jpg"/><Relationship Id="rId6" Type="http://schemas.openxmlformats.org/officeDocument/2006/relationships/image" Target="../media/image3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3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46.jpg"/><Relationship Id="rId6" Type="http://schemas.openxmlformats.org/officeDocument/2006/relationships/image" Target="../media/image5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slide" Target="/ppt/slides/slide4.xml"/><Relationship Id="rId4" Type="http://schemas.openxmlformats.org/officeDocument/2006/relationships/hyperlink" Target="http://drive.google.com/file/d/1PIYd1H7pl0EWuzBHvY1hscfnLHTp5TCH/view" TargetMode="External"/><Relationship Id="rId5" Type="http://schemas.openxmlformats.org/officeDocument/2006/relationships/image" Target="../media/image93.png"/><Relationship Id="rId6" Type="http://schemas.openxmlformats.org/officeDocument/2006/relationships/hyperlink" Target="http://drive.google.com/file/d/1PIYd1H7pl0EWuzBHvY1hscfnLHTp5TCH/view"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43.jpg"/><Relationship Id="rId7"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1.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hyperlink" Target="https://www.canva.com/design/DAGvQG4jWC0/QdHrgAVDvTGDBHpi13EQsw/edit?utm_content=DAGvQG4jWC0&amp;utm_campaign=designshare&amp;utm_medium=link2&amp;utm_source=sharebutton" TargetMode="External"/></Relationships>
</file>

<file path=ppt/slides/_rels/slide28.xml.rels><?xml version="1.0" encoding="UTF-8" standalone="yes"?><Relationships xmlns="http://schemas.openxmlformats.org/package/2006/relationships"><Relationship Id="rId10" Type="http://schemas.openxmlformats.org/officeDocument/2006/relationships/slide" Target="/ppt/slides/slide4.xml"/><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99.png"/><Relationship Id="rId5" Type="http://schemas.openxmlformats.org/officeDocument/2006/relationships/hyperlink" Target="https://www.canva.com/design/DAGvQG4jWC0/QdHrgAVDvTGDBHpi13EQsw/edit?utm_content=DAGvQG4jWC0&amp;utm_campaign=designshare&amp;utm_medium=link2&amp;utm_source=sharebutton" TargetMode="External"/><Relationship Id="rId6" Type="http://schemas.openxmlformats.org/officeDocument/2006/relationships/hyperlink" Target="https://drive.google.com/file/d/1Ps4amyz5bZiIvU7ZpCMIAofVFnPr9OtT/view?usp=sharing" TargetMode="External"/><Relationship Id="rId7" Type="http://schemas.openxmlformats.org/officeDocument/2006/relationships/hyperlink" Target="https://drive.google.com/file/d/1Ps4amyz5bZiIvU7ZpCMIAofVFnPr9OtT/view?usp=sharing" TargetMode="External"/><Relationship Id="rId8" Type="http://schemas.openxmlformats.org/officeDocument/2006/relationships/image" Target="../media/image8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56.png"/><Relationship Id="rId7"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slide" Target="/ppt/slides/slide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hyperlink" Target="http://drive.google.com/file/d/1_54QFOBJz3UJkbJvUM-4kGOsLCsBWbsX/view" TargetMode="External"/><Relationship Id="rId6"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1.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63.png"/><Relationship Id="rId6" Type="http://schemas.openxmlformats.org/officeDocument/2006/relationships/image" Target="../media/image7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slide" Target="/ppt/slides/slide4.xml"/><Relationship Id="rId5" Type="http://schemas.openxmlformats.org/officeDocument/2006/relationships/hyperlink" Target="https://drive.google.com/drive/folders/1WtMPbTGFdIvDwhwLsKRr8Nvj5YWQu7Ld" TargetMode="External"/><Relationship Id="rId6" Type="http://schemas.openxmlformats.org/officeDocument/2006/relationships/image" Target="../media/image69.png"/><Relationship Id="rId7" Type="http://schemas.openxmlformats.org/officeDocument/2006/relationships/image" Target="../media/image67.png"/><Relationship Id="rId8" Type="http://schemas.openxmlformats.org/officeDocument/2006/relationships/hyperlink" Target="https://drive.google.com/drive/folders/1WtMPbTGFdIvDwhwLsKRr8Nvj5YWQu7Ld"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9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1.png"/><Relationship Id="rId4" Type="http://schemas.openxmlformats.org/officeDocument/2006/relationships/image" Target="../media/image8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1.png"/><Relationship Id="rId4" Type="http://schemas.openxmlformats.org/officeDocument/2006/relationships/image" Target="../media/image66.jpg"/><Relationship Id="rId5" Type="http://schemas.openxmlformats.org/officeDocument/2006/relationships/image" Target="../media/image8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115.jpg"/></Relationships>
</file>

<file path=ppt/slides/_rels/slide39.xml.rels><?xml version="1.0" encoding="UTF-8" standalone="yes"?><Relationships xmlns="http://schemas.openxmlformats.org/package/2006/relationships"><Relationship Id="rId11" Type="http://schemas.openxmlformats.org/officeDocument/2006/relationships/hyperlink" Target="https://www.youtube.com/watch?v=bwXQd2Mbz4o&amp;authuser=0" TargetMode="External"/><Relationship Id="rId10" Type="http://schemas.openxmlformats.org/officeDocument/2006/relationships/hyperlink" Target="https://www.youtube.com/watch?v=iHwnj1ZwWZg&amp;authuser=0" TargetMode="External"/><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1.png"/><Relationship Id="rId4" Type="http://schemas.openxmlformats.org/officeDocument/2006/relationships/image" Target="../media/image19.png"/><Relationship Id="rId9" Type="http://schemas.openxmlformats.org/officeDocument/2006/relationships/hyperlink" Target="https://www.youtube.com/watch?v=qstlTcev3xA&amp;authuser=0" TargetMode="External"/><Relationship Id="rId5" Type="http://schemas.openxmlformats.org/officeDocument/2006/relationships/image" Target="../media/image9.png"/><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hyperlink" Target="https://www.youtube.com/watch?v=bwXQd2Mbz4o&amp;authuser=0" TargetMode="External"/></Relationships>
</file>

<file path=ppt/slides/_rels/slide4.xml.rels><?xml version="1.0" encoding="UTF-8" standalone="yes"?><Relationships xmlns="http://schemas.openxmlformats.org/package/2006/relationships"><Relationship Id="rId11" Type="http://schemas.openxmlformats.org/officeDocument/2006/relationships/slide" Target="/ppt/slides/slide23.xml"/><Relationship Id="rId10" Type="http://schemas.openxmlformats.org/officeDocument/2006/relationships/slide" Target="/ppt/slides/slide50.xml"/><Relationship Id="rId13" Type="http://schemas.openxmlformats.org/officeDocument/2006/relationships/slide" Target="/ppt/slides/slide56.xml"/><Relationship Id="rId12" Type="http://schemas.openxmlformats.org/officeDocument/2006/relationships/slide" Target="/ppt/slides/slide66.xml"/><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slide" Target="/ppt/slides/slide7.xml"/><Relationship Id="rId9" Type="http://schemas.openxmlformats.org/officeDocument/2006/relationships/slide" Target="/ppt/slides/slide29.xml"/><Relationship Id="rId15" Type="http://schemas.openxmlformats.org/officeDocument/2006/relationships/slide" Target="/ppt/slides/slide58.xml"/><Relationship Id="rId14" Type="http://schemas.openxmlformats.org/officeDocument/2006/relationships/slide" Target="/ppt/slides/slide71.xml"/><Relationship Id="rId5" Type="http://schemas.openxmlformats.org/officeDocument/2006/relationships/slide" Target="/ppt/slides/slide35.xml"/><Relationship Id="rId6" Type="http://schemas.openxmlformats.org/officeDocument/2006/relationships/slide" Target="/ppt/slides/slide13.xml"/><Relationship Id="rId7" Type="http://schemas.openxmlformats.org/officeDocument/2006/relationships/slide" Target="/ppt/slides/slide42.xml"/><Relationship Id="rId8" Type="http://schemas.openxmlformats.org/officeDocument/2006/relationships/slide" Target="/ppt/slides/slide2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1.png"/><Relationship Id="rId4" Type="http://schemas.openxmlformats.org/officeDocument/2006/relationships/hyperlink" Target="https://docs.google.com/document/d/1z6H8tNcCMgZn3hWf35-Rj7o44hHr3Z5EkBv4Sn4ccME/edit?usp=sharing" TargetMode="External"/><Relationship Id="rId5" Type="http://schemas.openxmlformats.org/officeDocument/2006/relationships/hyperlink" Target="https://docs.google.com/document/d/1z6H8tNcCMgZn3hWf35-Rj7o44hHr3Z5EkBv4Sn4ccME/edit?usp=sharing" TargetMode="External"/><Relationship Id="rId6" Type="http://schemas.openxmlformats.org/officeDocument/2006/relationships/hyperlink" Target="https://docs.google.com/document/d/1z6H8tNcCMgZn3hWf35-Rj7o44hHr3Z5EkBv4Sn4ccME/edit?usp=sharing" TargetMode="External"/><Relationship Id="rId7" Type="http://schemas.openxmlformats.org/officeDocument/2006/relationships/image" Target="../media/image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hyperlink" Target="https://www.youtube.com/watch?v=bwXQd2Mbz4o&amp;authuser=0" TargetMode="External"/><Relationship Id="rId4" Type="http://schemas.openxmlformats.org/officeDocument/2006/relationships/hyperlink" Target="https://drive.google.com/file/d/1w1rRT5WvTfCoA7eIxi58DF8JhcdZrWOR/view?usp=drive_link" TargetMode="External"/><Relationship Id="rId9" Type="http://schemas.openxmlformats.org/officeDocument/2006/relationships/slide" Target="/ppt/slides/slide4.xml"/><Relationship Id="rId5" Type="http://schemas.openxmlformats.org/officeDocument/2006/relationships/hyperlink" Target="https://drive.google.com/file/d/1-Hn18fl5WslpfkHWOU1XpEUIVYSoiBWU/view?usp=drive_link" TargetMode="External"/><Relationship Id="rId6" Type="http://schemas.openxmlformats.org/officeDocument/2006/relationships/hyperlink" Target="https://drive.google.com/file/d/1SS-4sJ-ruPgOC2DglzVQW9JHex4akDZY/view?usp=drive_link" TargetMode="External"/><Relationship Id="rId7" Type="http://schemas.openxmlformats.org/officeDocument/2006/relationships/hyperlink" Target="https://drive.google.com/file/d/1SS-4sJ-ruPgOC2DglzVQW9JHex4akDZY/view?usp=drive_link" TargetMode="External"/><Relationship Id="rId8" Type="http://schemas.openxmlformats.org/officeDocument/2006/relationships/image" Target="../media/image1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88.jpg"/><Relationship Id="rId7" Type="http://schemas.openxmlformats.org/officeDocument/2006/relationships/image" Target="../media/image76.png"/><Relationship Id="rId8" Type="http://schemas.openxmlformats.org/officeDocument/2006/relationships/image" Target="../media/image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1.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10" Type="http://schemas.openxmlformats.org/officeDocument/2006/relationships/image" Target="../media/image81.jpg"/><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91.jpg"/><Relationship Id="rId5" Type="http://schemas.openxmlformats.org/officeDocument/2006/relationships/image" Target="../media/image103.jpg"/><Relationship Id="rId6" Type="http://schemas.openxmlformats.org/officeDocument/2006/relationships/image" Target="../media/image78.jpg"/><Relationship Id="rId7" Type="http://schemas.openxmlformats.org/officeDocument/2006/relationships/image" Target="../media/image97.jpg"/><Relationship Id="rId8" Type="http://schemas.openxmlformats.org/officeDocument/2006/relationships/image" Target="../media/image9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1.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8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5.jpg"/><Relationship Id="rId6" Type="http://schemas.openxmlformats.org/officeDocument/2006/relationships/image" Target="../media/image17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85.jpg"/><Relationship Id="rId4" Type="http://schemas.openxmlformats.org/officeDocument/2006/relationships/image" Target="../media/image109.jpg"/><Relationship Id="rId5" Type="http://schemas.openxmlformats.org/officeDocument/2006/relationships/image" Target="../media/image98.jpg"/><Relationship Id="rId6" Type="http://schemas.openxmlformats.org/officeDocument/2006/relationships/image" Target="../media/image6.png"/><Relationship Id="rId7" Type="http://schemas.openxmlformats.org/officeDocument/2006/relationships/image" Target="../media/image1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6.png"/><Relationship Id="rId6" Type="http://schemas.openxmlformats.org/officeDocument/2006/relationships/slide" Target="/ppt/slides/slide4.xml"/></Relationships>
</file>

<file path=ppt/slides/_rels/slide5.xml.rels><?xml version="1.0" encoding="UTF-8" standalone="yes"?><Relationships xmlns="http://schemas.openxmlformats.org/package/2006/relationships"><Relationship Id="rId11" Type="http://schemas.openxmlformats.org/officeDocument/2006/relationships/slide" Target="/ppt/slides/slide136.xml"/><Relationship Id="rId10" Type="http://schemas.openxmlformats.org/officeDocument/2006/relationships/slide" Target="/ppt/slides/slide110.xml"/><Relationship Id="rId13" Type="http://schemas.openxmlformats.org/officeDocument/2006/relationships/slide" Target="/ppt/slides/slide129.xml"/><Relationship Id="rId12" Type="http://schemas.openxmlformats.org/officeDocument/2006/relationships/slide" Target="/ppt/slides/slide129.xml"/><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slide" Target="/ppt/slides/slide7.xml"/><Relationship Id="rId9" Type="http://schemas.openxmlformats.org/officeDocument/2006/relationships/slide" Target="/ppt/slides/slide83.xml"/><Relationship Id="rId5" Type="http://schemas.openxmlformats.org/officeDocument/2006/relationships/slide" Target="/ppt/slides/slide93.xml"/><Relationship Id="rId6" Type="http://schemas.openxmlformats.org/officeDocument/2006/relationships/slide" Target="/ppt/slides/slide93.xml"/><Relationship Id="rId7" Type="http://schemas.openxmlformats.org/officeDocument/2006/relationships/slide" Target="/ppt/slides/slide115.xml"/><Relationship Id="rId8" Type="http://schemas.openxmlformats.org/officeDocument/2006/relationships/slide" Target="/ppt/slides/slide10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0.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10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1.xml"/><Relationship Id="rId3" Type="http://schemas.openxmlformats.org/officeDocument/2006/relationships/image" Target="../media/image11.png"/><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2.xml"/><Relationship Id="rId3" Type="http://schemas.openxmlformats.org/officeDocument/2006/relationships/image" Target="../media/image11.pn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3.xml"/><Relationship Id="rId3" Type="http://schemas.openxmlformats.org/officeDocument/2006/relationships/image" Target="../media/image6.png"/><Relationship Id="rId4" Type="http://schemas.openxmlformats.org/officeDocument/2006/relationships/image" Target="../media/image96.png"/><Relationship Id="rId5" Type="http://schemas.openxmlformats.org/officeDocument/2006/relationships/image" Target="../media/image10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4.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08.png"/><Relationship Id="rId6" Type="http://schemas.openxmlformats.org/officeDocument/2006/relationships/image" Target="../media/image113.png"/><Relationship Id="rId7" Type="http://schemas.openxmlformats.org/officeDocument/2006/relationships/image" Target="../media/image10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5.xml"/><Relationship Id="rId3" Type="http://schemas.openxmlformats.org/officeDocument/2006/relationships/image" Target="../media/image6.png"/><Relationship Id="rId4" Type="http://schemas.openxmlformats.org/officeDocument/2006/relationships/image" Target="../media/image104.png"/><Relationship Id="rId5" Type="http://schemas.openxmlformats.org/officeDocument/2006/relationships/image" Target="../media/image111.png"/><Relationship Id="rId6" Type="http://schemas.openxmlformats.org/officeDocument/2006/relationships/image" Target="../media/image11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6.xml"/><Relationship Id="rId3" Type="http://schemas.openxmlformats.org/officeDocument/2006/relationships/image" Target="../media/image6.png"/><Relationship Id="rId4" Type="http://schemas.openxmlformats.org/officeDocument/2006/relationships/image" Target="../media/image104.png"/><Relationship Id="rId5" Type="http://schemas.openxmlformats.org/officeDocument/2006/relationships/image" Target="../media/image11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7.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18.png"/><Relationship Id="rId6" Type="http://schemas.openxmlformats.org/officeDocument/2006/relationships/image" Target="../media/image116.png"/><Relationship Id="rId7" Type="http://schemas.openxmlformats.org/officeDocument/2006/relationships/slide" Target="/ppt/slides/slide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8.png"/><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1.png"/><Relationship Id="rId4" Type="http://schemas.openxmlformats.org/officeDocument/2006/relationships/image" Target="../media/image12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1.png"/><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12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2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2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1.png"/><Relationship Id="rId4" Type="http://schemas.openxmlformats.org/officeDocument/2006/relationships/hyperlink" Target="http://drive.google.com/file/d/1iigQSlH2B4yuETgegk6TvYINhi9D_MeB/view" TargetMode="External"/><Relationship Id="rId5" Type="http://schemas.openxmlformats.org/officeDocument/2006/relationships/image" Target="../media/image1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29.jpg"/><Relationship Id="rId6" Type="http://schemas.openxmlformats.org/officeDocument/2006/relationships/hyperlink" Target="http://drive.google.com/file/d/1mkx-zY0g47QYbyfxyNQN-n7ZcQvdyMkP/view" TargetMode="External"/><Relationship Id="rId7" Type="http://schemas.openxmlformats.org/officeDocument/2006/relationships/image" Target="../media/image17.png"/><Relationship Id="rId8" Type="http://schemas.openxmlformats.org/officeDocument/2006/relationships/slide" Target="/ppt/slides/slide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13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11.png"/><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image" Target="../media/image11.png"/><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1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40.jpg"/></Relationships>
</file>

<file path=ppt/slides/_rels/slide70.xml.rels><?xml version="1.0" encoding="UTF-8" standalone="yes"?><Relationships xmlns="http://schemas.openxmlformats.org/package/2006/relationships"><Relationship Id="rId10" Type="http://schemas.openxmlformats.org/officeDocument/2006/relationships/slide" Target="/ppt/slides/slide4.xml"/><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43.png"/><Relationship Id="rId5" Type="http://schemas.openxmlformats.org/officeDocument/2006/relationships/hyperlink" Target="https://drive.google.com/drive/folders/1lTw2MDc-0Hyp83aS8lZCjRpkOna2f2M9?usp=sharing" TargetMode="External"/><Relationship Id="rId6" Type="http://schemas.openxmlformats.org/officeDocument/2006/relationships/image" Target="../media/image148.jpg"/><Relationship Id="rId7" Type="http://schemas.openxmlformats.org/officeDocument/2006/relationships/image" Target="../media/image137.jpg"/><Relationship Id="rId8" Type="http://schemas.openxmlformats.org/officeDocument/2006/relationships/hyperlink" Target="https://drive.google.com/file/d/1CTfdApSUF_OQbTmjcfy81sRojf5aNQDB/view?usp=sharing"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14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image" Target="../media/image11.png"/><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 Id="rId3" Type="http://schemas.openxmlformats.org/officeDocument/2006/relationships/image" Target="../media/image11.png"/><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11.png"/><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 Id="rId3" Type="http://schemas.openxmlformats.org/officeDocument/2006/relationships/image" Target="../media/image11.png"/><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 Id="rId3" Type="http://schemas.openxmlformats.org/officeDocument/2006/relationships/image" Target="../media/image11.png"/><Relationship Id="rId4" Type="http://schemas.openxmlformats.org/officeDocument/2006/relationships/image" Target="../media/image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7.xml"/><Relationship Id="rId3" Type="http://schemas.openxmlformats.org/officeDocument/2006/relationships/image" Target="../media/image11.png"/><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8.xml"/><Relationship Id="rId3" Type="http://schemas.openxmlformats.org/officeDocument/2006/relationships/image" Target="../media/image11.png"/><Relationship Id="rId4" Type="http://schemas.openxmlformats.org/officeDocument/2006/relationships/image" Target="../media/image6.png"/></Relationships>
</file>

<file path=ppt/slides/_rels/slide79.xml.rels><?xml version="1.0" encoding="UTF-8" standalone="yes"?><Relationships xmlns="http://schemas.openxmlformats.org/package/2006/relationships"><Relationship Id="rId11" Type="http://schemas.openxmlformats.org/officeDocument/2006/relationships/image" Target="../media/image151.jpg"/><Relationship Id="rId10" Type="http://schemas.openxmlformats.org/officeDocument/2006/relationships/image" Target="../media/image150.png"/><Relationship Id="rId1" Type="http://schemas.openxmlformats.org/officeDocument/2006/relationships/slideLayout" Target="../slideLayouts/slideLayout12.xml"/><Relationship Id="rId2" Type="http://schemas.openxmlformats.org/officeDocument/2006/relationships/notesSlide" Target="../notesSlides/notesSlide79.xml"/><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54.png"/><Relationship Id="rId5" Type="http://schemas.openxmlformats.org/officeDocument/2006/relationships/image" Target="../media/image145.jpg"/><Relationship Id="rId6" Type="http://schemas.openxmlformats.org/officeDocument/2006/relationships/image" Target="../media/image146.jpg"/><Relationship Id="rId7" Type="http://schemas.openxmlformats.org/officeDocument/2006/relationships/image" Target="../media/image152.png"/><Relationship Id="rId8" Type="http://schemas.openxmlformats.org/officeDocument/2006/relationships/image" Target="../media/image1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35.png"/><Relationship Id="rId5" Type="http://schemas.openxmlformats.org/officeDocument/2006/relationships/image" Target="../media/image39.png"/></Relationships>
</file>

<file path=ppt/slides/_rels/slide80.xml.rels><?xml version="1.0" encoding="UTF-8" standalone="yes"?><Relationships xmlns="http://schemas.openxmlformats.org/package/2006/relationships"><Relationship Id="rId11" Type="http://schemas.openxmlformats.org/officeDocument/2006/relationships/slide" Target="/ppt/slides/slide4.xml"/><Relationship Id="rId10" Type="http://schemas.openxmlformats.org/officeDocument/2006/relationships/image" Target="../media/image158.jpg"/><Relationship Id="rId1" Type="http://schemas.openxmlformats.org/officeDocument/2006/relationships/slideLayout" Target="../slideLayouts/slideLayout12.xml"/><Relationship Id="rId2" Type="http://schemas.openxmlformats.org/officeDocument/2006/relationships/notesSlide" Target="../notesSlides/notesSlide80.xml"/><Relationship Id="rId3" Type="http://schemas.openxmlformats.org/officeDocument/2006/relationships/image" Target="../media/image147.jpg"/><Relationship Id="rId4" Type="http://schemas.openxmlformats.org/officeDocument/2006/relationships/image" Target="../media/image11.png"/><Relationship Id="rId9" Type="http://schemas.openxmlformats.org/officeDocument/2006/relationships/image" Target="../media/image169.jpg"/><Relationship Id="rId5" Type="http://schemas.openxmlformats.org/officeDocument/2006/relationships/image" Target="../media/image6.png"/><Relationship Id="rId6" Type="http://schemas.openxmlformats.org/officeDocument/2006/relationships/image" Target="../media/image149.png"/><Relationship Id="rId7" Type="http://schemas.openxmlformats.org/officeDocument/2006/relationships/image" Target="../media/image163.jpg"/><Relationship Id="rId8" Type="http://schemas.openxmlformats.org/officeDocument/2006/relationships/image" Target="../media/image16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8.png"/><Relationship Id="rId4" Type="http://schemas.openxmlformats.org/officeDocument/2006/relationships/image" Target="../media/image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8.png"/><Relationship Id="rId4" Type="http://schemas.openxmlformats.org/officeDocument/2006/relationships/image" Target="../media/image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16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11.png"/><Relationship Id="rId4" Type="http://schemas.openxmlformats.org/officeDocument/2006/relationships/image" Target="../media/image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11.png"/><Relationship Id="rId4" Type="http://schemas.openxmlformats.org/officeDocument/2006/relationships/image" Target="../media/image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70.png"/><Relationship Id="rId6" Type="http://schemas.openxmlformats.org/officeDocument/2006/relationships/image" Target="../media/image219.jpg"/><Relationship Id="rId7" Type="http://schemas.openxmlformats.org/officeDocument/2006/relationships/image" Target="../media/image172.png"/><Relationship Id="rId8" Type="http://schemas.openxmlformats.org/officeDocument/2006/relationships/image" Target="../media/image17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11.png"/><Relationship Id="rId4" Type="http://schemas.openxmlformats.org/officeDocument/2006/relationships/image" Target="../media/image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201.jpg"/><Relationship Id="rId6" Type="http://schemas.openxmlformats.org/officeDocument/2006/relationships/image" Target="../media/image173.jpg"/><Relationship Id="rId7" Type="http://schemas.openxmlformats.org/officeDocument/2006/relationships/image" Target="../media/image174.jpg"/><Relationship Id="rId8" Type="http://schemas.openxmlformats.org/officeDocument/2006/relationships/image" Target="../media/image176.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93.jpg"/><Relationship Id="rId6" Type="http://schemas.openxmlformats.org/officeDocument/2006/relationships/image" Target="../media/image178.jpg"/><Relationship Id="rId7" Type="http://schemas.openxmlformats.org/officeDocument/2006/relationships/image" Target="../media/image189.jpg"/><Relationship Id="rId8" Type="http://schemas.openxmlformats.org/officeDocument/2006/relationships/image" Target="../media/image18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231.jpg"/><Relationship Id="rId6" Type="http://schemas.openxmlformats.org/officeDocument/2006/relationships/image" Target="../media/image177.jpg"/><Relationship Id="rId7" Type="http://schemas.openxmlformats.org/officeDocument/2006/relationships/image" Target="../media/image191.jpg"/><Relationship Id="rId8" Type="http://schemas.openxmlformats.org/officeDocument/2006/relationships/image" Target="../media/image18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slide" Target="/ppt/slides/slide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8.png"/><Relationship Id="rId4" Type="http://schemas.openxmlformats.org/officeDocument/2006/relationships/image" Target="../media/image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19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11.png"/><Relationship Id="rId4" Type="http://schemas.openxmlformats.org/officeDocument/2006/relationships/image" Target="../media/image21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195.png"/><Relationship Id="rId4" Type="http://schemas.openxmlformats.org/officeDocument/2006/relationships/image" Target="../media/image18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19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218.png"/><Relationship Id="rId4" Type="http://schemas.openxmlformats.org/officeDocument/2006/relationships/image" Target="../media/image21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199.jpg"/><Relationship Id="rId4" Type="http://schemas.openxmlformats.org/officeDocument/2006/relationships/image" Target="../media/image196.jpg"/><Relationship Id="rId5" Type="http://schemas.openxmlformats.org/officeDocument/2006/relationships/image" Target="../media/image208.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1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43" name="Shape 143"/>
        <p:cNvGrpSpPr/>
        <p:nvPr/>
      </p:nvGrpSpPr>
      <p:grpSpPr>
        <a:xfrm>
          <a:off x="0" y="0"/>
          <a:ext cx="0" cy="0"/>
          <a:chOff x="0" y="0"/>
          <a:chExt cx="0" cy="0"/>
        </a:xfrm>
      </p:grpSpPr>
      <p:pic>
        <p:nvPicPr>
          <p:cNvPr id="144" name="Google Shape;144;p1"/>
          <p:cNvPicPr preferRelativeResize="0"/>
          <p:nvPr/>
        </p:nvPicPr>
        <p:blipFill rotWithShape="1">
          <a:blip r:embed="rId3">
            <a:alphaModFix/>
          </a:blip>
          <a:srcRect b="0" l="0" r="0" t="0"/>
          <a:stretch/>
        </p:blipFill>
        <p:spPr>
          <a:xfrm>
            <a:off x="7075125" y="3914778"/>
            <a:ext cx="3328399" cy="822350"/>
          </a:xfrm>
          <a:prstGeom prst="rect">
            <a:avLst/>
          </a:prstGeom>
          <a:noFill/>
          <a:ln>
            <a:noFill/>
          </a:ln>
        </p:spPr>
      </p:pic>
      <p:pic>
        <p:nvPicPr>
          <p:cNvPr id="145" name="Google Shape;145;p1"/>
          <p:cNvPicPr preferRelativeResize="0"/>
          <p:nvPr/>
        </p:nvPicPr>
        <p:blipFill rotWithShape="1">
          <a:blip r:embed="rId4">
            <a:alphaModFix/>
          </a:blip>
          <a:srcRect b="0" l="0" r="0" t="0"/>
          <a:stretch/>
        </p:blipFill>
        <p:spPr>
          <a:xfrm>
            <a:off x="-1106275" y="-1479200"/>
            <a:ext cx="3672049" cy="3087524"/>
          </a:xfrm>
          <a:prstGeom prst="rect">
            <a:avLst/>
          </a:prstGeom>
          <a:noFill/>
          <a:ln>
            <a:noFill/>
          </a:ln>
        </p:spPr>
      </p:pic>
      <p:grpSp>
        <p:nvGrpSpPr>
          <p:cNvPr id="146" name="Google Shape;146;p1"/>
          <p:cNvGrpSpPr/>
          <p:nvPr/>
        </p:nvGrpSpPr>
        <p:grpSpPr>
          <a:xfrm rot="5400000">
            <a:off x="8192101" y="-647294"/>
            <a:ext cx="666463" cy="1914351"/>
            <a:chOff x="2405075" y="2171775"/>
            <a:chExt cx="633400" cy="1900100"/>
          </a:xfrm>
        </p:grpSpPr>
        <p:cxnSp>
          <p:nvCxnSpPr>
            <p:cNvPr id="147" name="Google Shape;147;p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8" name="Google Shape;148;p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9" name="Google Shape;149;p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0" name="Google Shape;150;p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1" name="Google Shape;151;p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52" name="Google Shape;152;p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3" name="Google Shape;153;p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4" name="Google Shape;154;p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5" name="Google Shape;155;p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6" name="Google Shape;156;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7" name="Google Shape;157;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58" name="Google Shape;158;p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59" name="Google Shape;159;p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0" name="Google Shape;160;p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1" name="Google Shape;161;p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62" name="Google Shape;162;p1"/>
          <p:cNvGrpSpPr/>
          <p:nvPr/>
        </p:nvGrpSpPr>
        <p:grpSpPr>
          <a:xfrm rot="5400000">
            <a:off x="8192101" y="22608"/>
            <a:ext cx="666463" cy="1914351"/>
            <a:chOff x="2405075" y="2171775"/>
            <a:chExt cx="633400" cy="1900100"/>
          </a:xfrm>
        </p:grpSpPr>
        <p:cxnSp>
          <p:nvCxnSpPr>
            <p:cNvPr id="163" name="Google Shape;163;p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4" name="Google Shape;164;p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5" name="Google Shape;165;p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6" name="Google Shape;166;p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7" name="Google Shape;167;p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8" name="Google Shape;168;p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9" name="Google Shape;169;p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0" name="Google Shape;170;p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1" name="Google Shape;171;p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2" name="Google Shape;172;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3" name="Google Shape;173;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4" name="Google Shape;174;p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5" name="Google Shape;175;p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76" name="Google Shape;176;p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77" name="Google Shape;177;p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78" name="Google Shape;178;p1"/>
          <p:cNvGrpSpPr/>
          <p:nvPr/>
        </p:nvGrpSpPr>
        <p:grpSpPr>
          <a:xfrm rot="5400000">
            <a:off x="6917102" y="-647294"/>
            <a:ext cx="666463" cy="1914351"/>
            <a:chOff x="2405075" y="2171775"/>
            <a:chExt cx="633400" cy="1900100"/>
          </a:xfrm>
        </p:grpSpPr>
        <p:cxnSp>
          <p:nvCxnSpPr>
            <p:cNvPr id="179" name="Google Shape;179;p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0" name="Google Shape;180;p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1" name="Google Shape;181;p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2" name="Google Shape;182;p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3" name="Google Shape;183;p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4" name="Google Shape;184;p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5" name="Google Shape;185;p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6" name="Google Shape;186;p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7" name="Google Shape;187;p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8" name="Google Shape;188;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9" name="Google Shape;189;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0" name="Google Shape;190;p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1" name="Google Shape;191;p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2" name="Google Shape;192;p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3" name="Google Shape;193;p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94" name="Google Shape;194;p1"/>
          <p:cNvGrpSpPr/>
          <p:nvPr/>
        </p:nvGrpSpPr>
        <p:grpSpPr>
          <a:xfrm rot="5400000">
            <a:off x="6917102" y="22608"/>
            <a:ext cx="666463" cy="1914351"/>
            <a:chOff x="2405075" y="2171775"/>
            <a:chExt cx="633400" cy="1900100"/>
          </a:xfrm>
        </p:grpSpPr>
        <p:cxnSp>
          <p:nvCxnSpPr>
            <p:cNvPr id="195" name="Google Shape;195;p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6" name="Google Shape;196;p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7" name="Google Shape;197;p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8" name="Google Shape;198;p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9" name="Google Shape;199;p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0" name="Google Shape;200;p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1" name="Google Shape;201;p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2" name="Google Shape;202;p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3" name="Google Shape;203;p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4" name="Google Shape;204;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5" name="Google Shape;205;p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6" name="Google Shape;206;p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7" name="Google Shape;207;p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8" name="Google Shape;208;p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9" name="Google Shape;209;p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pic>
        <p:nvPicPr>
          <p:cNvPr id="210" name="Google Shape;210;p1"/>
          <p:cNvPicPr preferRelativeResize="0"/>
          <p:nvPr/>
        </p:nvPicPr>
        <p:blipFill rotWithShape="1">
          <a:blip r:embed="rId5">
            <a:alphaModFix/>
          </a:blip>
          <a:srcRect b="0" l="0" r="0" t="0"/>
          <a:stretch/>
        </p:blipFill>
        <p:spPr>
          <a:xfrm>
            <a:off x="1988600" y="1795166"/>
            <a:ext cx="5166802" cy="18240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9" name="Shape 639"/>
        <p:cNvGrpSpPr/>
        <p:nvPr/>
      </p:nvGrpSpPr>
      <p:grpSpPr>
        <a:xfrm>
          <a:off x="0" y="0"/>
          <a:ext cx="0" cy="0"/>
          <a:chOff x="0" y="0"/>
          <a:chExt cx="0" cy="0"/>
        </a:xfrm>
      </p:grpSpPr>
      <p:pic>
        <p:nvPicPr>
          <p:cNvPr id="640" name="Google Shape;640;g3a0699f8e75_4_245"/>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641" name="Google Shape;641;g3a0699f8e75_4_245"/>
          <p:cNvSpPr txBox="1"/>
          <p:nvPr/>
        </p:nvSpPr>
        <p:spPr>
          <a:xfrm>
            <a:off x="1685325" y="1693832"/>
            <a:ext cx="6334500" cy="384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chivo Light"/>
              <a:ea typeface="Archivo Light"/>
              <a:cs typeface="Archivo Light"/>
              <a:sym typeface="Archivo Light"/>
            </a:endParaRPr>
          </a:p>
        </p:txBody>
      </p:sp>
      <p:grpSp>
        <p:nvGrpSpPr>
          <p:cNvPr id="642" name="Google Shape;642;g3a0699f8e75_4_245"/>
          <p:cNvGrpSpPr/>
          <p:nvPr/>
        </p:nvGrpSpPr>
        <p:grpSpPr>
          <a:xfrm>
            <a:off x="1495733" y="2370947"/>
            <a:ext cx="119674" cy="125925"/>
            <a:chOff x="853100" y="2420550"/>
            <a:chExt cx="69000" cy="72600"/>
          </a:xfrm>
        </p:grpSpPr>
        <p:cxnSp>
          <p:nvCxnSpPr>
            <p:cNvPr id="643" name="Google Shape;643;g3a0699f8e75_4_24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644" name="Google Shape;644;g3a0699f8e75_4_24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645" name="Google Shape;645;g3a0699f8e75_4_245"/>
          <p:cNvGrpSpPr/>
          <p:nvPr/>
        </p:nvGrpSpPr>
        <p:grpSpPr>
          <a:xfrm>
            <a:off x="1495733" y="1826672"/>
            <a:ext cx="119674" cy="125925"/>
            <a:chOff x="853100" y="2420550"/>
            <a:chExt cx="69000" cy="72600"/>
          </a:xfrm>
        </p:grpSpPr>
        <p:cxnSp>
          <p:nvCxnSpPr>
            <p:cNvPr id="646" name="Google Shape;646;g3a0699f8e75_4_24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647" name="Google Shape;647;g3a0699f8e75_4_24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648" name="Google Shape;648;g3a0699f8e75_4_245"/>
          <p:cNvGrpSpPr/>
          <p:nvPr/>
        </p:nvGrpSpPr>
        <p:grpSpPr>
          <a:xfrm>
            <a:off x="1495733" y="2899597"/>
            <a:ext cx="119674" cy="125925"/>
            <a:chOff x="853100" y="2420550"/>
            <a:chExt cx="69000" cy="72600"/>
          </a:xfrm>
        </p:grpSpPr>
        <p:cxnSp>
          <p:nvCxnSpPr>
            <p:cNvPr id="649" name="Google Shape;649;g3a0699f8e75_4_24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650" name="Google Shape;650;g3a0699f8e75_4_24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651" name="Google Shape;651;g3a0699f8e75_4_245"/>
          <p:cNvGrpSpPr/>
          <p:nvPr/>
        </p:nvGrpSpPr>
        <p:grpSpPr>
          <a:xfrm>
            <a:off x="1495733" y="3428247"/>
            <a:ext cx="119674" cy="125925"/>
            <a:chOff x="853100" y="2420550"/>
            <a:chExt cx="69000" cy="72600"/>
          </a:xfrm>
        </p:grpSpPr>
        <p:cxnSp>
          <p:nvCxnSpPr>
            <p:cNvPr id="652" name="Google Shape;652;g3a0699f8e75_4_24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653" name="Google Shape;653;g3a0699f8e75_4_24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654" name="Google Shape;654;g3a0699f8e75_4_245"/>
          <p:cNvSpPr txBox="1"/>
          <p:nvPr/>
        </p:nvSpPr>
        <p:spPr>
          <a:xfrm>
            <a:off x="75450" y="75450"/>
            <a:ext cx="8966700" cy="482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600" u="none" cap="none" strike="noStrike">
                <a:solidFill>
                  <a:srgbClr val="000000"/>
                </a:solidFill>
                <a:highlight>
                  <a:srgbClr val="B7DB20"/>
                </a:highlight>
                <a:latin typeface="Nunito ExtraBold"/>
                <a:ea typeface="Nunito ExtraBold"/>
                <a:cs typeface="Nunito ExtraBold"/>
                <a:sym typeface="Nunito ExtraBold"/>
              </a:rPr>
              <a:t>Teniendo en cuenta la secuencia:</a:t>
            </a:r>
            <a:endParaRPr b="0" i="0" sz="1600" u="none" cap="none" strike="noStrike">
              <a:solidFill>
                <a:srgbClr val="000000"/>
              </a:solidFill>
              <a:highlight>
                <a:srgbClr val="B7DB20"/>
              </a:highlight>
              <a:latin typeface="Nunito ExtraBold"/>
              <a:ea typeface="Nunito ExtraBold"/>
              <a:cs typeface="Nunito ExtraBold"/>
              <a:sym typeface="Nunito ExtraBold"/>
            </a:endParaRPr>
          </a:p>
          <a:p>
            <a:pPr indent="0" lvl="0" marL="0" marR="0" rtl="0" algn="l">
              <a:lnSpc>
                <a:spcPct val="100000"/>
              </a:lnSpc>
              <a:spcBef>
                <a:spcPts val="0"/>
              </a:spcBef>
              <a:spcAft>
                <a:spcPts val="0"/>
              </a:spcAft>
              <a:buClr>
                <a:srgbClr val="000000"/>
              </a:buClr>
              <a:buSzPts val="1800"/>
              <a:buFont typeface="Arial"/>
              <a:buNone/>
            </a:pPr>
            <a:r>
              <a:t/>
            </a:r>
            <a:endParaRPr sz="1600">
              <a:highlight>
                <a:srgbClr val="B7DB20"/>
              </a:highlight>
              <a:latin typeface="Nunito ExtraBold"/>
              <a:ea typeface="Nunito ExtraBold"/>
              <a:cs typeface="Nunito ExtraBold"/>
              <a:sym typeface="Nunito ExtraBold"/>
            </a:endParaRPr>
          </a:p>
          <a:p>
            <a:pPr indent="0" lvl="0" marL="0" marR="0" rtl="0" algn="l">
              <a:lnSpc>
                <a:spcPct val="100000"/>
              </a:lnSpc>
              <a:spcBef>
                <a:spcPts val="0"/>
              </a:spcBef>
              <a:spcAft>
                <a:spcPts val="0"/>
              </a:spcAft>
              <a:buClr>
                <a:srgbClr val="000000"/>
              </a:buClr>
              <a:buSzPts val="1800"/>
              <a:buFont typeface="Arial"/>
              <a:buNone/>
            </a:pPr>
            <a:r>
              <a:rPr b="0" i="0" lang="es" sz="1600" u="none" cap="none" strike="noStrike">
                <a:solidFill>
                  <a:srgbClr val="000000"/>
                </a:solidFill>
                <a:highlight>
                  <a:srgbClr val="B7DB20"/>
                </a:highlight>
                <a:latin typeface="Nunito ExtraBold"/>
                <a:ea typeface="Nunito ExtraBold"/>
                <a:cs typeface="Nunito ExtraBold"/>
                <a:sym typeface="Nunito ExtraBold"/>
              </a:rPr>
              <a:t>Etapa 1 Introducción al tema “Los deseos” </a:t>
            </a:r>
            <a:endParaRPr b="0" i="0" sz="1600" u="none" cap="none" strike="noStrike">
              <a:solidFill>
                <a:srgbClr val="000000"/>
              </a:solidFill>
              <a:highlight>
                <a:srgbClr val="B7DB20"/>
              </a:highlight>
              <a:latin typeface="Nunito ExtraBold"/>
              <a:ea typeface="Nunito ExtraBold"/>
              <a:cs typeface="Nunito ExtraBold"/>
              <a:sym typeface="Nunito ExtraBold"/>
            </a:endParaRPr>
          </a:p>
          <a:p>
            <a:pPr indent="0" lvl="0" marL="0" marR="0" rtl="0" algn="l">
              <a:lnSpc>
                <a:spcPct val="100000"/>
              </a:lnSpc>
              <a:spcBef>
                <a:spcPts val="0"/>
              </a:spcBef>
              <a:spcAft>
                <a:spcPts val="0"/>
              </a:spcAft>
              <a:buClr>
                <a:srgbClr val="000000"/>
              </a:buClr>
              <a:buSzPts val="1800"/>
              <a:buFont typeface="Arial"/>
              <a:buNone/>
            </a:pPr>
            <a:r>
              <a:t/>
            </a:r>
            <a:endParaRPr sz="1600">
              <a:highlight>
                <a:srgbClr val="B7DB20"/>
              </a:highlight>
              <a:latin typeface="Nunito ExtraBold"/>
              <a:ea typeface="Nunito ExtraBold"/>
              <a:cs typeface="Nunito ExtraBold"/>
              <a:sym typeface="Nunito ExtraBold"/>
            </a:endParaRPr>
          </a:p>
          <a:p>
            <a:pPr indent="0" lvl="0" marL="0" marR="0" rtl="0" algn="l">
              <a:lnSpc>
                <a:spcPct val="100000"/>
              </a:lnSpc>
              <a:spcBef>
                <a:spcPts val="0"/>
              </a:spcBef>
              <a:spcAft>
                <a:spcPts val="0"/>
              </a:spcAft>
              <a:buClr>
                <a:srgbClr val="000000"/>
              </a:buClr>
              <a:buSzPts val="1800"/>
              <a:buFont typeface="Arial"/>
              <a:buNone/>
            </a:pPr>
            <a:r>
              <a:rPr b="0" i="0" lang="es" sz="1600" u="none" cap="none" strike="noStrike">
                <a:solidFill>
                  <a:srgbClr val="000000"/>
                </a:solidFill>
                <a:highlight>
                  <a:schemeClr val="lt1"/>
                </a:highlight>
                <a:latin typeface="Nunito"/>
                <a:ea typeface="Nunito"/>
                <a:cs typeface="Nunito"/>
                <a:sym typeface="Nunito"/>
              </a:rPr>
              <a:t>Trabajamos con la lectura de </a:t>
            </a:r>
            <a:r>
              <a:rPr lang="es" sz="1600">
                <a:highlight>
                  <a:schemeClr val="lt1"/>
                </a:highlight>
                <a:latin typeface="Nunito"/>
                <a:ea typeface="Nunito"/>
                <a:cs typeface="Nunito"/>
                <a:sym typeface="Nunito"/>
              </a:rPr>
              <a:t>“</a:t>
            </a:r>
            <a:r>
              <a:rPr b="0" i="0" lang="es" sz="1600" u="none" cap="none" strike="noStrike">
                <a:solidFill>
                  <a:srgbClr val="000000"/>
                </a:solidFill>
                <a:highlight>
                  <a:schemeClr val="lt1"/>
                </a:highlight>
                <a:latin typeface="Nunito"/>
                <a:ea typeface="Nunito"/>
                <a:cs typeface="Nunito"/>
                <a:sym typeface="Nunito"/>
              </a:rPr>
              <a:t>El herrero y el diablo</a:t>
            </a:r>
            <a:r>
              <a:rPr lang="es" sz="1600">
                <a:highlight>
                  <a:schemeClr val="lt1"/>
                </a:highlight>
                <a:latin typeface="Nunito"/>
                <a:ea typeface="Nunito"/>
                <a:cs typeface="Nunito"/>
                <a:sym typeface="Nunito"/>
              </a:rPr>
              <a:t>”</a:t>
            </a:r>
            <a:r>
              <a:rPr b="0" i="0" lang="es" sz="1600" u="none" cap="none" strike="noStrike">
                <a:solidFill>
                  <a:srgbClr val="000000"/>
                </a:solidFill>
                <a:highlight>
                  <a:schemeClr val="lt1"/>
                </a:highlight>
                <a:latin typeface="Nunito"/>
                <a:ea typeface="Nunito"/>
                <a:cs typeface="Nunito"/>
                <a:sym typeface="Nunito"/>
              </a:rPr>
              <a:t> </a:t>
            </a:r>
            <a:endParaRPr b="0" i="0" sz="1600" u="none" cap="none" strike="noStrike">
              <a:solidFill>
                <a:srgbClr val="000000"/>
              </a:solidFill>
              <a:highlight>
                <a:schemeClr val="lt1"/>
              </a:highlight>
              <a:latin typeface="Nunito"/>
              <a:ea typeface="Nunito"/>
              <a:cs typeface="Nunito"/>
              <a:sym typeface="Nunito"/>
            </a:endParaRPr>
          </a:p>
          <a:p>
            <a:pPr indent="0" lvl="0" marL="0" marR="0" rtl="0" algn="l">
              <a:lnSpc>
                <a:spcPct val="100000"/>
              </a:lnSpc>
              <a:spcBef>
                <a:spcPts val="0"/>
              </a:spcBef>
              <a:spcAft>
                <a:spcPts val="0"/>
              </a:spcAft>
              <a:buClr>
                <a:srgbClr val="000000"/>
              </a:buClr>
              <a:buSzPts val="1800"/>
              <a:buFont typeface="Arial"/>
              <a:buNone/>
            </a:pPr>
            <a:r>
              <a:rPr b="0" i="0" lang="es" sz="1600" u="none" cap="none" strike="noStrike">
                <a:solidFill>
                  <a:srgbClr val="000000"/>
                </a:solidFill>
                <a:highlight>
                  <a:schemeClr val="lt1"/>
                </a:highlight>
                <a:latin typeface="Nunito"/>
                <a:ea typeface="Nunito"/>
                <a:cs typeface="Nunito"/>
                <a:sym typeface="Nunito"/>
              </a:rPr>
              <a:t>-</a:t>
            </a:r>
            <a:r>
              <a:rPr b="0" i="0" lang="es" sz="1600" u="none" cap="none" strike="noStrike">
                <a:solidFill>
                  <a:srgbClr val="000000"/>
                </a:solidFill>
                <a:highlight>
                  <a:schemeClr val="lt1"/>
                </a:highlight>
                <a:latin typeface="Nunito ExtraBold"/>
                <a:ea typeface="Nunito ExtraBold"/>
                <a:cs typeface="Nunito ExtraBold"/>
                <a:sym typeface="Nunito ExtraBold"/>
              </a:rPr>
              <a:t>Conversación inicial sobre los deseos y que suelen pedir las personas. </a:t>
            </a:r>
            <a:endParaRPr b="0" i="0" sz="1600" u="none" cap="none" strike="noStrike">
              <a:solidFill>
                <a:srgbClr val="000000"/>
              </a:solidFill>
              <a:highlight>
                <a:schemeClr val="lt1"/>
              </a:highlight>
              <a:latin typeface="Nunito ExtraBold"/>
              <a:ea typeface="Nunito ExtraBold"/>
              <a:cs typeface="Nunito ExtraBold"/>
              <a:sym typeface="Nunito ExtraBold"/>
            </a:endParaRPr>
          </a:p>
          <a:p>
            <a:pPr indent="0" lvl="0" marL="0" marR="0" rtl="0" algn="l">
              <a:lnSpc>
                <a:spcPct val="100000"/>
              </a:lnSpc>
              <a:spcBef>
                <a:spcPts val="0"/>
              </a:spcBef>
              <a:spcAft>
                <a:spcPts val="0"/>
              </a:spcAft>
              <a:buClr>
                <a:srgbClr val="000000"/>
              </a:buClr>
              <a:buSzPts val="1800"/>
              <a:buFont typeface="Arial"/>
              <a:buNone/>
            </a:pPr>
            <a:r>
              <a:rPr b="0" i="0" lang="es" sz="1600" u="none" cap="none" strike="noStrike">
                <a:solidFill>
                  <a:srgbClr val="000000"/>
                </a:solidFill>
                <a:highlight>
                  <a:schemeClr val="lt1"/>
                </a:highlight>
                <a:latin typeface="Nunito"/>
                <a:ea typeface="Nunito"/>
                <a:cs typeface="Nunito"/>
                <a:sym typeface="Nunito"/>
              </a:rPr>
              <a:t>-Registros de ideas en afiche.</a:t>
            </a:r>
            <a:endParaRPr b="0" i="0" sz="1600" u="none" cap="none" strike="noStrike">
              <a:solidFill>
                <a:srgbClr val="000000"/>
              </a:solidFill>
              <a:highlight>
                <a:schemeClr val="lt1"/>
              </a:highlight>
              <a:latin typeface="Nunito"/>
              <a:ea typeface="Nunito"/>
              <a:cs typeface="Nunito"/>
              <a:sym typeface="Nunito"/>
            </a:endParaRPr>
          </a:p>
          <a:p>
            <a:pPr indent="0" lvl="0" marL="0" marR="0" rtl="0" algn="l">
              <a:lnSpc>
                <a:spcPct val="100000"/>
              </a:lnSpc>
              <a:spcBef>
                <a:spcPts val="0"/>
              </a:spcBef>
              <a:spcAft>
                <a:spcPts val="0"/>
              </a:spcAft>
              <a:buClr>
                <a:srgbClr val="000000"/>
              </a:buClr>
              <a:buSzPts val="1800"/>
              <a:buFont typeface="Arial"/>
              <a:buNone/>
            </a:pPr>
            <a:r>
              <a:rPr b="0" i="0" lang="es" sz="1600" u="none" cap="none" strike="noStrike">
                <a:solidFill>
                  <a:srgbClr val="000000"/>
                </a:solidFill>
                <a:highlight>
                  <a:schemeClr val="lt1"/>
                </a:highlight>
                <a:latin typeface="Nunito"/>
                <a:ea typeface="Nunito"/>
                <a:cs typeface="Nunito"/>
                <a:sym typeface="Nunito"/>
              </a:rPr>
              <a:t>-Lectura compartida de </a:t>
            </a:r>
            <a:r>
              <a:rPr lang="es" sz="1600">
                <a:highlight>
                  <a:schemeClr val="lt1"/>
                </a:highlight>
                <a:latin typeface="Nunito"/>
                <a:ea typeface="Nunito"/>
                <a:cs typeface="Nunito"/>
                <a:sym typeface="Nunito"/>
              </a:rPr>
              <a:t>“</a:t>
            </a:r>
            <a:r>
              <a:rPr b="0" i="0" lang="es" sz="1600" u="none" cap="none" strike="noStrike">
                <a:solidFill>
                  <a:srgbClr val="000000"/>
                </a:solidFill>
                <a:highlight>
                  <a:schemeClr val="lt1"/>
                </a:highlight>
                <a:latin typeface="Nunito"/>
                <a:ea typeface="Nunito"/>
                <a:cs typeface="Nunito"/>
                <a:sym typeface="Nunito"/>
              </a:rPr>
              <a:t>El </a:t>
            </a:r>
            <a:r>
              <a:rPr lang="es" sz="1600">
                <a:highlight>
                  <a:schemeClr val="lt1"/>
                </a:highlight>
                <a:latin typeface="Nunito"/>
                <a:ea typeface="Nunito"/>
                <a:cs typeface="Nunito"/>
                <a:sym typeface="Nunito"/>
              </a:rPr>
              <a:t>h</a:t>
            </a:r>
            <a:r>
              <a:rPr b="0" i="0" lang="es" sz="1600" u="none" cap="none" strike="noStrike">
                <a:solidFill>
                  <a:srgbClr val="000000"/>
                </a:solidFill>
                <a:highlight>
                  <a:schemeClr val="lt1"/>
                </a:highlight>
                <a:latin typeface="Nunito"/>
                <a:ea typeface="Nunito"/>
                <a:cs typeface="Nunito"/>
                <a:sym typeface="Nunito"/>
              </a:rPr>
              <a:t>errero y el diablo</a:t>
            </a:r>
            <a:r>
              <a:rPr lang="es" sz="1600">
                <a:highlight>
                  <a:schemeClr val="lt1"/>
                </a:highlight>
                <a:latin typeface="Nunito"/>
                <a:ea typeface="Nunito"/>
                <a:cs typeface="Nunito"/>
                <a:sym typeface="Nunito"/>
              </a:rPr>
              <a:t>”</a:t>
            </a:r>
            <a:r>
              <a:rPr b="0" i="0" lang="es" sz="1600" u="none" cap="none" strike="noStrike">
                <a:solidFill>
                  <a:srgbClr val="000000"/>
                </a:solidFill>
                <a:highlight>
                  <a:schemeClr val="lt1"/>
                </a:highlight>
                <a:latin typeface="Nunito"/>
                <a:ea typeface="Nunito"/>
                <a:cs typeface="Nunito"/>
                <a:sym typeface="Nunito"/>
              </a:rPr>
              <a:t>. </a:t>
            </a:r>
            <a:endParaRPr b="0" i="0" sz="1600" u="none" cap="none" strike="noStrike">
              <a:solidFill>
                <a:srgbClr val="000000"/>
              </a:solidFill>
              <a:highlight>
                <a:schemeClr val="lt1"/>
              </a:highlight>
              <a:latin typeface="Nunito"/>
              <a:ea typeface="Nunito"/>
              <a:cs typeface="Nunito"/>
              <a:sym typeface="Nunito"/>
            </a:endParaRPr>
          </a:p>
          <a:p>
            <a:pPr indent="0" lvl="0" marL="0" marR="0" rtl="0" algn="l">
              <a:lnSpc>
                <a:spcPct val="100000"/>
              </a:lnSpc>
              <a:spcBef>
                <a:spcPts val="0"/>
              </a:spcBef>
              <a:spcAft>
                <a:spcPts val="0"/>
              </a:spcAft>
              <a:buClr>
                <a:srgbClr val="000000"/>
              </a:buClr>
              <a:buSzPts val="1800"/>
              <a:buFont typeface="Arial"/>
              <a:buNone/>
            </a:pPr>
            <a:r>
              <a:rPr b="0" i="0" lang="es" sz="1600" u="none" cap="none" strike="noStrike">
                <a:solidFill>
                  <a:srgbClr val="000000"/>
                </a:solidFill>
                <a:highlight>
                  <a:schemeClr val="lt1"/>
                </a:highlight>
                <a:latin typeface="Nunito"/>
                <a:ea typeface="Nunito"/>
                <a:cs typeface="Nunito"/>
                <a:sym typeface="Nunito"/>
              </a:rPr>
              <a:t>-Intercambio oral sobre el argumento y las consecuencias de los deseos del protagonista.</a:t>
            </a:r>
            <a:endParaRPr b="0" i="0" sz="1600" u="none" cap="none" strike="noStrike">
              <a:solidFill>
                <a:srgbClr val="000000"/>
              </a:solidFill>
              <a:highlight>
                <a:schemeClr val="lt1"/>
              </a:highlight>
              <a:latin typeface="Nunito"/>
              <a:ea typeface="Nunito"/>
              <a:cs typeface="Nunito"/>
              <a:sym typeface="Nunito"/>
            </a:endParaRPr>
          </a:p>
          <a:p>
            <a:pPr indent="0" lvl="0" marL="0" marR="0" rtl="0" algn="l">
              <a:lnSpc>
                <a:spcPct val="100000"/>
              </a:lnSpc>
              <a:spcBef>
                <a:spcPts val="0"/>
              </a:spcBef>
              <a:spcAft>
                <a:spcPts val="0"/>
              </a:spcAft>
              <a:buClr>
                <a:srgbClr val="000000"/>
              </a:buClr>
              <a:buSzPts val="1800"/>
              <a:buFont typeface="Arial"/>
              <a:buNone/>
            </a:pPr>
            <a:r>
              <a:rPr b="0" i="0" lang="es" sz="1600" u="none" cap="none" strike="noStrike">
                <a:solidFill>
                  <a:srgbClr val="000000"/>
                </a:solidFill>
                <a:highlight>
                  <a:schemeClr val="lt1"/>
                </a:highlight>
                <a:latin typeface="Nunito"/>
                <a:ea typeface="Nunito"/>
                <a:cs typeface="Nunito"/>
                <a:sym typeface="Nunito"/>
              </a:rPr>
              <a:t>-Producciones escritas (Diálogo de los diablitos justificando por qu</a:t>
            </a:r>
            <a:r>
              <a:rPr lang="es" sz="1600">
                <a:highlight>
                  <a:schemeClr val="lt1"/>
                </a:highlight>
                <a:latin typeface="Nunito"/>
                <a:ea typeface="Nunito"/>
                <a:cs typeface="Nunito"/>
                <a:sym typeface="Nunito"/>
              </a:rPr>
              <a:t>é</a:t>
            </a:r>
            <a:r>
              <a:rPr b="0" i="0" lang="es" sz="1600" u="none" cap="none" strike="noStrike">
                <a:solidFill>
                  <a:srgbClr val="000000"/>
                </a:solidFill>
                <a:highlight>
                  <a:schemeClr val="lt1"/>
                </a:highlight>
                <a:latin typeface="Nunito"/>
                <a:ea typeface="Nunito"/>
                <a:cs typeface="Nunito"/>
                <a:sym typeface="Nunito"/>
              </a:rPr>
              <a:t> no pudieron llevar a Miseria- Escritura de un final alternativo).</a:t>
            </a:r>
            <a:endParaRPr b="0" i="0" sz="1600" u="none" cap="none" strike="noStrike">
              <a:solidFill>
                <a:srgbClr val="000000"/>
              </a:solidFill>
              <a:highlight>
                <a:schemeClr val="lt1"/>
              </a:highlight>
              <a:latin typeface="Nunito"/>
              <a:ea typeface="Nunito"/>
              <a:cs typeface="Nunito"/>
              <a:sym typeface="Nunito"/>
            </a:endParaRPr>
          </a:p>
          <a:p>
            <a:pPr indent="0" lvl="0" marL="0" marR="0" rtl="0" algn="l">
              <a:lnSpc>
                <a:spcPct val="100000"/>
              </a:lnSpc>
              <a:spcBef>
                <a:spcPts val="0"/>
              </a:spcBef>
              <a:spcAft>
                <a:spcPts val="0"/>
              </a:spcAft>
              <a:buClr>
                <a:srgbClr val="000000"/>
              </a:buClr>
              <a:buSzPts val="1800"/>
              <a:buFont typeface="Arial"/>
              <a:buNone/>
            </a:pPr>
            <a:r>
              <a:rPr b="0" i="0" lang="es" sz="1600" u="none" cap="none" strike="noStrike">
                <a:solidFill>
                  <a:srgbClr val="000000"/>
                </a:solidFill>
                <a:highlight>
                  <a:schemeClr val="lt1"/>
                </a:highlight>
                <a:latin typeface="Nunito"/>
                <a:ea typeface="Nunito"/>
                <a:cs typeface="Nunito"/>
                <a:sym typeface="Nunito"/>
              </a:rPr>
              <a:t>-Socialización de las producciones y retroalimentación colectiva.</a:t>
            </a:r>
            <a:endParaRPr b="0" i="0" sz="1600" u="none" cap="none" strike="noStrike">
              <a:solidFill>
                <a:srgbClr val="000000"/>
              </a:solidFill>
              <a:highlight>
                <a:schemeClr val="lt1"/>
              </a:highlight>
              <a:latin typeface="Nunito"/>
              <a:ea typeface="Nunito"/>
              <a:cs typeface="Nunito"/>
              <a:sym typeface="Nunito"/>
            </a:endParaRPr>
          </a:p>
          <a:p>
            <a:pPr indent="0" lvl="0" marL="0" marR="0" rtl="0" algn="l">
              <a:lnSpc>
                <a:spcPct val="100000"/>
              </a:lnSpc>
              <a:spcBef>
                <a:spcPts val="0"/>
              </a:spcBef>
              <a:spcAft>
                <a:spcPts val="0"/>
              </a:spcAft>
              <a:buClr>
                <a:srgbClr val="000000"/>
              </a:buClr>
              <a:buSzPts val="1800"/>
              <a:buFont typeface="Arial"/>
              <a:buNone/>
            </a:pPr>
            <a:r>
              <a:t/>
            </a:r>
            <a:endParaRPr sz="1600">
              <a:highlight>
                <a:schemeClr val="lt1"/>
              </a:highlight>
              <a:latin typeface="Nunito"/>
              <a:ea typeface="Nunito"/>
              <a:cs typeface="Nunito"/>
              <a:sym typeface="Nunito"/>
            </a:endParaRPr>
          </a:p>
          <a:p>
            <a:pPr indent="0" lvl="0" marL="0" marR="0" rtl="0" algn="l">
              <a:lnSpc>
                <a:spcPct val="100000"/>
              </a:lnSpc>
              <a:spcBef>
                <a:spcPts val="0"/>
              </a:spcBef>
              <a:spcAft>
                <a:spcPts val="0"/>
              </a:spcAft>
              <a:buClr>
                <a:schemeClr val="dk1"/>
              </a:buClr>
              <a:buSzPts val="1800"/>
              <a:buFont typeface="Arial"/>
              <a:buNone/>
            </a:pPr>
            <a:r>
              <a:rPr b="0" i="0" lang="es" sz="1600" u="none" cap="none" strike="noStrike">
                <a:solidFill>
                  <a:schemeClr val="dk1"/>
                </a:solidFill>
                <a:highlight>
                  <a:srgbClr val="B7DB20"/>
                </a:highlight>
                <a:latin typeface="Nunito ExtraBold"/>
                <a:ea typeface="Nunito ExtraBold"/>
                <a:cs typeface="Nunito ExtraBold"/>
                <a:sym typeface="Nunito ExtraBold"/>
              </a:rPr>
              <a:t>Etapa 2 Lectura y trabajo con </a:t>
            </a:r>
            <a:r>
              <a:rPr lang="es" sz="1600">
                <a:solidFill>
                  <a:schemeClr val="dk1"/>
                </a:solidFill>
                <a:highlight>
                  <a:srgbClr val="B7DB20"/>
                </a:highlight>
                <a:latin typeface="Nunito ExtraBold"/>
                <a:ea typeface="Nunito ExtraBold"/>
                <a:cs typeface="Nunito ExtraBold"/>
                <a:sym typeface="Nunito ExtraBold"/>
              </a:rPr>
              <a:t>“</a:t>
            </a:r>
            <a:r>
              <a:rPr b="0" i="0" lang="es" sz="1600" u="none" cap="none" strike="noStrike">
                <a:solidFill>
                  <a:schemeClr val="dk1"/>
                </a:solidFill>
                <a:highlight>
                  <a:srgbClr val="B7DB20"/>
                </a:highlight>
                <a:latin typeface="Nunito ExtraBold"/>
                <a:ea typeface="Nunito ExtraBold"/>
                <a:cs typeface="Nunito ExtraBold"/>
                <a:sym typeface="Nunito ExtraBold"/>
              </a:rPr>
              <a:t>La pata de mono</a:t>
            </a:r>
            <a:r>
              <a:rPr lang="es" sz="1600">
                <a:solidFill>
                  <a:schemeClr val="dk1"/>
                </a:solidFill>
                <a:highlight>
                  <a:srgbClr val="B7DB20"/>
                </a:highlight>
                <a:latin typeface="Nunito ExtraBold"/>
                <a:ea typeface="Nunito ExtraBold"/>
                <a:cs typeface="Nunito ExtraBold"/>
                <a:sym typeface="Nunito ExtraBold"/>
              </a:rPr>
              <a:t>”</a:t>
            </a:r>
            <a:endParaRPr b="0" i="0" sz="1600" u="none" cap="none" strike="noStrike">
              <a:solidFill>
                <a:schemeClr val="dk1"/>
              </a:solidFill>
              <a:highlight>
                <a:srgbClr val="B7DB20"/>
              </a:highlight>
              <a:latin typeface="Nunito ExtraBold"/>
              <a:ea typeface="Nunito ExtraBold"/>
              <a:cs typeface="Nunito ExtraBold"/>
              <a:sym typeface="Nunito ExtraBold"/>
            </a:endParaRPr>
          </a:p>
          <a:p>
            <a:pPr indent="0" lvl="0" marL="0" marR="0" rtl="0" algn="l">
              <a:lnSpc>
                <a:spcPct val="100000"/>
              </a:lnSpc>
              <a:spcBef>
                <a:spcPts val="0"/>
              </a:spcBef>
              <a:spcAft>
                <a:spcPts val="0"/>
              </a:spcAft>
              <a:buClr>
                <a:schemeClr val="dk1"/>
              </a:buClr>
              <a:buSzPts val="1800"/>
              <a:buFont typeface="Arial"/>
              <a:buNone/>
            </a:pPr>
            <a:r>
              <a:t/>
            </a:r>
            <a:endParaRPr sz="1600">
              <a:solidFill>
                <a:schemeClr val="dk1"/>
              </a:solidFill>
              <a:highlight>
                <a:srgbClr val="B7DB20"/>
              </a:highlight>
              <a:latin typeface="Nunito ExtraBold"/>
              <a:ea typeface="Nunito ExtraBold"/>
              <a:cs typeface="Nunito ExtraBold"/>
              <a:sym typeface="Nunito ExtraBold"/>
            </a:endParaRPr>
          </a:p>
          <a:p>
            <a:pPr indent="0" lvl="0" marL="0" marR="0" rtl="0" algn="l">
              <a:lnSpc>
                <a:spcPct val="100000"/>
              </a:lnSpc>
              <a:spcBef>
                <a:spcPts val="0"/>
              </a:spcBef>
              <a:spcAft>
                <a:spcPts val="0"/>
              </a:spcAft>
              <a:buClr>
                <a:schemeClr val="dk1"/>
              </a:buClr>
              <a:buSzPts val="1800"/>
              <a:buFont typeface="Arial"/>
              <a:buNone/>
            </a:pPr>
            <a:r>
              <a:rPr b="0" i="0" lang="es" sz="1600" u="none" cap="none" strike="noStrike">
                <a:solidFill>
                  <a:schemeClr val="dk1"/>
                </a:solidFill>
                <a:highlight>
                  <a:schemeClr val="lt1"/>
                </a:highlight>
                <a:latin typeface="Nunito ExtraBold"/>
                <a:ea typeface="Nunito ExtraBold"/>
                <a:cs typeface="Nunito ExtraBold"/>
                <a:sym typeface="Nunito ExtraBold"/>
              </a:rPr>
              <a:t>-Realizamos las actividades del libro </a:t>
            </a:r>
            <a:r>
              <a:rPr b="0" i="1" lang="es" sz="1600" u="none" cap="none" strike="noStrike">
                <a:solidFill>
                  <a:schemeClr val="dk1"/>
                </a:solidFill>
                <a:highlight>
                  <a:schemeClr val="lt1"/>
                </a:highlight>
                <a:latin typeface="Nunito ExtraBold"/>
                <a:ea typeface="Nunito ExtraBold"/>
                <a:cs typeface="Nunito ExtraBold"/>
                <a:sym typeface="Nunito ExtraBold"/>
              </a:rPr>
              <a:t>Yo amo aprender</a:t>
            </a:r>
            <a:endParaRPr b="0" i="1" sz="1600" u="none" cap="none" strike="noStrike">
              <a:solidFill>
                <a:schemeClr val="dk1"/>
              </a:solidFill>
              <a:highlight>
                <a:schemeClr val="lt1"/>
              </a:highlight>
              <a:latin typeface="Nunito ExtraBold"/>
              <a:ea typeface="Nunito ExtraBold"/>
              <a:cs typeface="Nunito ExtraBold"/>
              <a:sym typeface="Nunito ExtraBold"/>
            </a:endParaRPr>
          </a:p>
          <a:p>
            <a:pPr indent="0" lvl="0" marL="0" marR="0" rtl="0" algn="l">
              <a:lnSpc>
                <a:spcPct val="100000"/>
              </a:lnSpc>
              <a:spcBef>
                <a:spcPts val="0"/>
              </a:spcBef>
              <a:spcAft>
                <a:spcPts val="0"/>
              </a:spcAft>
              <a:buClr>
                <a:schemeClr val="dk1"/>
              </a:buClr>
              <a:buSzPts val="1800"/>
              <a:buFont typeface="Arial"/>
              <a:buNone/>
            </a:pPr>
            <a:r>
              <a:rPr b="0" i="0" lang="es" sz="1600" u="none" cap="none" strike="noStrike">
                <a:solidFill>
                  <a:schemeClr val="dk1"/>
                </a:solidFill>
                <a:highlight>
                  <a:schemeClr val="lt1"/>
                </a:highlight>
                <a:latin typeface="Nunito"/>
                <a:ea typeface="Nunito"/>
                <a:cs typeface="Nunito"/>
                <a:sym typeface="Nunito"/>
              </a:rPr>
              <a:t>-Comparación entre los tres cuentos con deseos “Aladino y la lámpara maravillosa</a:t>
            </a:r>
            <a:r>
              <a:rPr lang="es" sz="1600">
                <a:solidFill>
                  <a:schemeClr val="dk1"/>
                </a:solidFill>
                <a:highlight>
                  <a:schemeClr val="lt1"/>
                </a:highlight>
                <a:latin typeface="Nunito"/>
                <a:ea typeface="Nunito"/>
                <a:cs typeface="Nunito"/>
                <a:sym typeface="Nunito"/>
              </a:rPr>
              <a:t>”</a:t>
            </a:r>
            <a:r>
              <a:rPr b="0" i="0" lang="es" sz="1600" u="none" cap="none" strike="noStrike">
                <a:solidFill>
                  <a:schemeClr val="dk1"/>
                </a:solidFill>
                <a:highlight>
                  <a:schemeClr val="lt1"/>
                </a:highlight>
                <a:latin typeface="Nunito"/>
                <a:ea typeface="Nunito"/>
                <a:cs typeface="Nunito"/>
                <a:sym typeface="Nunito"/>
              </a:rPr>
              <a:t>, </a:t>
            </a:r>
            <a:r>
              <a:rPr lang="es" sz="1600">
                <a:solidFill>
                  <a:schemeClr val="dk1"/>
                </a:solidFill>
                <a:highlight>
                  <a:schemeClr val="lt1"/>
                </a:highlight>
                <a:latin typeface="Nunito"/>
                <a:ea typeface="Nunito"/>
                <a:cs typeface="Nunito"/>
                <a:sym typeface="Nunito"/>
              </a:rPr>
              <a:t>“</a:t>
            </a:r>
            <a:r>
              <a:rPr b="0" i="0" lang="es" sz="1600" u="none" cap="none" strike="noStrike">
                <a:solidFill>
                  <a:schemeClr val="dk1"/>
                </a:solidFill>
                <a:highlight>
                  <a:schemeClr val="lt1"/>
                </a:highlight>
                <a:latin typeface="Nunito"/>
                <a:ea typeface="Nunito"/>
                <a:cs typeface="Nunito"/>
                <a:sym typeface="Nunito"/>
              </a:rPr>
              <a:t>El herrero y el diablo</a:t>
            </a:r>
            <a:r>
              <a:rPr lang="es" sz="1600">
                <a:solidFill>
                  <a:schemeClr val="dk1"/>
                </a:solidFill>
                <a:highlight>
                  <a:schemeClr val="lt1"/>
                </a:highlight>
                <a:latin typeface="Nunito"/>
                <a:ea typeface="Nunito"/>
                <a:cs typeface="Nunito"/>
                <a:sym typeface="Nunito"/>
              </a:rPr>
              <a:t>”</a:t>
            </a:r>
            <a:r>
              <a:rPr b="0" i="0" lang="es" sz="1600" u="none" cap="none" strike="noStrike">
                <a:solidFill>
                  <a:schemeClr val="dk1"/>
                </a:solidFill>
                <a:highlight>
                  <a:schemeClr val="lt1"/>
                </a:highlight>
                <a:latin typeface="Nunito"/>
                <a:ea typeface="Nunito"/>
                <a:cs typeface="Nunito"/>
                <a:sym typeface="Nunito"/>
              </a:rPr>
              <a:t>, </a:t>
            </a:r>
            <a:r>
              <a:rPr lang="es" sz="1600">
                <a:solidFill>
                  <a:schemeClr val="dk1"/>
                </a:solidFill>
                <a:highlight>
                  <a:schemeClr val="lt1"/>
                </a:highlight>
                <a:latin typeface="Nunito"/>
                <a:ea typeface="Nunito"/>
                <a:cs typeface="Nunito"/>
                <a:sym typeface="Nunito"/>
              </a:rPr>
              <a:t>“</a:t>
            </a:r>
            <a:r>
              <a:rPr b="0" i="0" lang="es" sz="1600" u="none" cap="none" strike="noStrike">
                <a:solidFill>
                  <a:schemeClr val="dk1"/>
                </a:solidFill>
                <a:highlight>
                  <a:schemeClr val="lt1"/>
                </a:highlight>
                <a:latin typeface="Nunito"/>
                <a:ea typeface="Nunito"/>
                <a:cs typeface="Nunito"/>
                <a:sym typeface="Nunito"/>
              </a:rPr>
              <a:t>La pata de mono</a:t>
            </a:r>
            <a:r>
              <a:rPr lang="es" sz="1600">
                <a:solidFill>
                  <a:schemeClr val="dk1"/>
                </a:solidFill>
                <a:highlight>
                  <a:schemeClr val="lt1"/>
                </a:highlight>
                <a:latin typeface="Nunito"/>
                <a:ea typeface="Nunito"/>
                <a:cs typeface="Nunito"/>
                <a:sym typeface="Nunito"/>
              </a:rPr>
              <a:t>”</a:t>
            </a:r>
            <a:r>
              <a:rPr b="0" i="0" lang="es" sz="1600" u="none" cap="none" strike="noStrike">
                <a:solidFill>
                  <a:schemeClr val="dk1"/>
                </a:solidFill>
                <a:highlight>
                  <a:schemeClr val="lt1"/>
                </a:highlight>
                <a:latin typeface="Nunito"/>
                <a:ea typeface="Nunito"/>
                <a:cs typeface="Nunito"/>
                <a:sym typeface="Nunito"/>
              </a:rPr>
              <a:t>. </a:t>
            </a:r>
            <a:endParaRPr b="0" i="0" sz="1600" u="none" cap="none" strike="noStrike">
              <a:solidFill>
                <a:schemeClr val="dk1"/>
              </a:solidFill>
              <a:highlight>
                <a:schemeClr val="lt1"/>
              </a:highlight>
              <a:latin typeface="Nunito"/>
              <a:ea typeface="Nunito"/>
              <a:cs typeface="Nunito"/>
              <a:sym typeface="Nunito"/>
            </a:endParaRPr>
          </a:p>
          <a:p>
            <a:pPr indent="0" lvl="0" marL="0" marR="0" rtl="0" algn="l">
              <a:lnSpc>
                <a:spcPct val="100000"/>
              </a:lnSpc>
              <a:spcBef>
                <a:spcPts val="0"/>
              </a:spcBef>
              <a:spcAft>
                <a:spcPts val="0"/>
              </a:spcAft>
              <a:buClr>
                <a:schemeClr val="dk1"/>
              </a:buClr>
              <a:buSzPts val="1800"/>
              <a:buFont typeface="Arial"/>
              <a:buNone/>
            </a:pPr>
            <a:r>
              <a:rPr b="0" i="0" lang="es" sz="1600" u="none" cap="none" strike="noStrike">
                <a:solidFill>
                  <a:schemeClr val="dk1"/>
                </a:solidFill>
                <a:highlight>
                  <a:schemeClr val="lt1"/>
                </a:highlight>
                <a:latin typeface="Nunito"/>
                <a:ea typeface="Nunito"/>
                <a:cs typeface="Nunito"/>
                <a:sym typeface="Nunito"/>
              </a:rPr>
              <a:t>-Preparación del taller de narración.</a:t>
            </a:r>
            <a:endParaRPr b="0" i="0" sz="1600" u="none" cap="none" strike="noStrike">
              <a:solidFill>
                <a:schemeClr val="dk1"/>
              </a:solidFill>
              <a:highlight>
                <a:schemeClr val="lt1"/>
              </a:highlight>
              <a:latin typeface="Nunito"/>
              <a:ea typeface="Nunito"/>
              <a:cs typeface="Nunito"/>
              <a:sym typeface="Nunito"/>
            </a:endParaRPr>
          </a:p>
          <a:p>
            <a:pPr indent="0" lvl="0" marL="0" marR="0" rtl="0" algn="l">
              <a:lnSpc>
                <a:spcPct val="100000"/>
              </a:lnSpc>
              <a:spcBef>
                <a:spcPts val="0"/>
              </a:spcBef>
              <a:spcAft>
                <a:spcPts val="0"/>
              </a:spcAft>
              <a:buClr>
                <a:schemeClr val="dk1"/>
              </a:buClr>
              <a:buSzPts val="1800"/>
              <a:buFont typeface="Arial"/>
              <a:buNone/>
            </a:pPr>
            <a:r>
              <a:t/>
            </a:r>
            <a:endParaRPr b="0" i="0" sz="1600" u="none" cap="none" strike="noStrike">
              <a:solidFill>
                <a:schemeClr val="dk1"/>
              </a:solidFill>
              <a:highlight>
                <a:schemeClr val="lt1"/>
              </a:highlight>
              <a:latin typeface="Nunito"/>
              <a:ea typeface="Nunito"/>
              <a:cs typeface="Nunito"/>
              <a:sym typeface="Nunito"/>
            </a:endParaRPr>
          </a:p>
        </p:txBody>
      </p:sp>
      <p:sp>
        <p:nvSpPr>
          <p:cNvPr id="655" name="Google Shape;655;g3a0699f8e75_4_24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88" name="Shape 3088"/>
        <p:cNvGrpSpPr/>
        <p:nvPr/>
      </p:nvGrpSpPr>
      <p:grpSpPr>
        <a:xfrm>
          <a:off x="0" y="0"/>
          <a:ext cx="0" cy="0"/>
          <a:chOff x="0" y="0"/>
          <a:chExt cx="0" cy="0"/>
        </a:xfrm>
      </p:grpSpPr>
      <p:sp>
        <p:nvSpPr>
          <p:cNvPr id="3089" name="Google Shape;3089;g3a21c6b2b38_0_3188"/>
          <p:cNvSpPr/>
          <p:nvPr/>
        </p:nvSpPr>
        <p:spPr>
          <a:xfrm>
            <a:off x="0" y="3636200"/>
            <a:ext cx="9144000" cy="15072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0" name="Google Shape;3090;g3a21c6b2b38_0_3188"/>
          <p:cNvSpPr/>
          <p:nvPr/>
        </p:nvSpPr>
        <p:spPr>
          <a:xfrm>
            <a:off x="4405400" y="1461552"/>
            <a:ext cx="1965600" cy="3590400"/>
          </a:xfrm>
          <a:prstGeom prst="roundRect">
            <a:avLst>
              <a:gd fmla="val 4744"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1" name="Google Shape;3091;g3a21c6b2b38_0_3188"/>
          <p:cNvSpPr/>
          <p:nvPr/>
        </p:nvSpPr>
        <p:spPr>
          <a:xfrm>
            <a:off x="4088788" y="1340500"/>
            <a:ext cx="2176800" cy="3472200"/>
          </a:xfrm>
          <a:prstGeom prst="roundRect">
            <a:avLst>
              <a:gd fmla="val 4744" name="adj"/>
            </a:avLst>
          </a:prstGeom>
          <a:solidFill>
            <a:schemeClr val="l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2" name="Google Shape;3092;g3a21c6b2b38_0_3188"/>
          <p:cNvSpPr/>
          <p:nvPr/>
        </p:nvSpPr>
        <p:spPr>
          <a:xfrm>
            <a:off x="4248587" y="751616"/>
            <a:ext cx="1592700" cy="3030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rgbClr val="000000"/>
                </a:solidFill>
                <a:latin typeface="Arial"/>
                <a:ea typeface="Arial"/>
                <a:cs typeface="Arial"/>
                <a:sym typeface="Arial"/>
              </a:rPr>
              <a:t>Me sirvió</a:t>
            </a:r>
            <a:endParaRPr b="1" i="0" sz="1400" u="none" cap="none" strike="noStrike">
              <a:solidFill>
                <a:srgbClr val="000000"/>
              </a:solidFill>
              <a:latin typeface="Arial"/>
              <a:ea typeface="Arial"/>
              <a:cs typeface="Arial"/>
              <a:sym typeface="Arial"/>
            </a:endParaRPr>
          </a:p>
        </p:txBody>
      </p:sp>
      <p:sp>
        <p:nvSpPr>
          <p:cNvPr id="3093" name="Google Shape;3093;g3a21c6b2b38_0_3188"/>
          <p:cNvSpPr/>
          <p:nvPr/>
        </p:nvSpPr>
        <p:spPr>
          <a:xfrm>
            <a:off x="4436475" y="1174700"/>
            <a:ext cx="1134300" cy="3030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s" sz="1400" u="none" cap="none" strike="noStrike">
                <a:solidFill>
                  <a:srgbClr val="000000"/>
                </a:solidFill>
                <a:latin typeface="Arial"/>
                <a:ea typeface="Arial"/>
                <a:cs typeface="Arial"/>
                <a:sym typeface="Arial"/>
              </a:rPr>
              <a:t>Lo que s</a:t>
            </a:r>
            <a:r>
              <a:rPr lang="es"/>
              <a:t>í</a:t>
            </a:r>
            <a:endParaRPr b="0" i="0" sz="1400" u="none" cap="none" strike="noStrike">
              <a:solidFill>
                <a:srgbClr val="000000"/>
              </a:solidFill>
              <a:latin typeface="Arial"/>
              <a:ea typeface="Arial"/>
              <a:cs typeface="Arial"/>
              <a:sym typeface="Arial"/>
            </a:endParaRPr>
          </a:p>
        </p:txBody>
      </p:sp>
      <p:sp>
        <p:nvSpPr>
          <p:cNvPr id="3094" name="Google Shape;3094;g3a21c6b2b38_0_3188"/>
          <p:cNvSpPr/>
          <p:nvPr/>
        </p:nvSpPr>
        <p:spPr>
          <a:xfrm>
            <a:off x="6635150" y="601979"/>
            <a:ext cx="1699500" cy="4263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rgbClr val="000000"/>
                </a:solidFill>
                <a:latin typeface="Arial"/>
                <a:ea typeface="Arial"/>
                <a:cs typeface="Arial"/>
                <a:sym typeface="Arial"/>
              </a:rPr>
              <a:t>Para seguir pensando</a:t>
            </a:r>
            <a:endParaRPr b="1" i="0" sz="1400" u="none" cap="none" strike="noStrike">
              <a:solidFill>
                <a:srgbClr val="000000"/>
              </a:solidFill>
              <a:latin typeface="Arial"/>
              <a:ea typeface="Arial"/>
              <a:cs typeface="Arial"/>
              <a:sym typeface="Arial"/>
            </a:endParaRPr>
          </a:p>
        </p:txBody>
      </p:sp>
      <p:sp>
        <p:nvSpPr>
          <p:cNvPr id="3095" name="Google Shape;3095;g3a21c6b2b38_0_3188"/>
          <p:cNvSpPr/>
          <p:nvPr/>
        </p:nvSpPr>
        <p:spPr>
          <a:xfrm>
            <a:off x="6581750" y="1121775"/>
            <a:ext cx="1806300" cy="6111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s" sz="1400" u="none" cap="none" strike="noStrike">
                <a:solidFill>
                  <a:schemeClr val="dk1"/>
                </a:solidFill>
                <a:latin typeface="Arial"/>
                <a:ea typeface="Arial"/>
                <a:cs typeface="Arial"/>
                <a:sym typeface="Arial"/>
              </a:rPr>
              <a:t>¿</a:t>
            </a:r>
            <a:r>
              <a:rPr b="0" i="0" lang="es" sz="1400" u="none" cap="none" strike="noStrike">
                <a:solidFill>
                  <a:srgbClr val="000000"/>
                </a:solidFill>
                <a:latin typeface="Arial"/>
                <a:ea typeface="Arial"/>
                <a:cs typeface="Arial"/>
                <a:sym typeface="Arial"/>
              </a:rPr>
              <a:t>Cómo resolver:</a:t>
            </a:r>
            <a:endParaRPr b="0" i="0" sz="1400" u="none" cap="none" strike="noStrike">
              <a:solidFill>
                <a:srgbClr val="000000"/>
              </a:solidFill>
              <a:latin typeface="Arial"/>
              <a:ea typeface="Arial"/>
              <a:cs typeface="Arial"/>
              <a:sym typeface="Arial"/>
            </a:endParaRPr>
          </a:p>
        </p:txBody>
      </p:sp>
      <p:sp>
        <p:nvSpPr>
          <p:cNvPr id="3096" name="Google Shape;3096;g3a21c6b2b38_0_3188"/>
          <p:cNvSpPr txBox="1"/>
          <p:nvPr/>
        </p:nvSpPr>
        <p:spPr>
          <a:xfrm>
            <a:off x="646400" y="666400"/>
            <a:ext cx="2808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rgbClr val="B7DB20"/>
                </a:highlight>
                <a:latin typeface="Archivo ExtraBold"/>
                <a:ea typeface="Archivo ExtraBold"/>
                <a:cs typeface="Archivo ExtraBold"/>
                <a:sym typeface="Archivo ExtraBold"/>
              </a:rPr>
              <a:t>Al volver la vista atrás…..</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3097" name="Google Shape;3097;g3a21c6b2b38_0_3188"/>
          <p:cNvSpPr txBox="1"/>
          <p:nvPr/>
        </p:nvSpPr>
        <p:spPr>
          <a:xfrm>
            <a:off x="664050" y="1648975"/>
            <a:ext cx="3108600" cy="3370800"/>
          </a:xfrm>
          <a:prstGeom prst="rect">
            <a:avLst/>
          </a:prstGeom>
          <a:noFill/>
          <a:ln>
            <a:noFill/>
          </a:ln>
        </p:spPr>
        <p:txBody>
          <a:bodyPr anchorCtr="0" anchor="t" bIns="91425" lIns="91425" spcFirstLastPara="1" rIns="91425" wrap="square" tIns="91425">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s" sz="1400" u="none" cap="none" strike="noStrike">
                <a:solidFill>
                  <a:srgbClr val="424242"/>
                </a:solidFill>
                <a:latin typeface="Archivo"/>
                <a:ea typeface="Archivo"/>
                <a:cs typeface="Archivo"/>
                <a:sym typeface="Archivo"/>
              </a:rPr>
              <a:t>Pusimos </a:t>
            </a:r>
            <a:r>
              <a:rPr b="1" i="1" lang="es" sz="1400" u="none" cap="none" strike="noStrike">
                <a:solidFill>
                  <a:srgbClr val="424242"/>
                </a:solidFill>
                <a:latin typeface="Archivo"/>
                <a:ea typeface="Archivo"/>
                <a:cs typeface="Archivo"/>
                <a:sym typeface="Archivo"/>
              </a:rPr>
              <a:t>foco</a:t>
            </a:r>
            <a:r>
              <a:rPr b="0" i="0" lang="es" sz="1400" u="none" cap="none" strike="noStrike">
                <a:solidFill>
                  <a:srgbClr val="424242"/>
                </a:solidFill>
                <a:latin typeface="Archivo"/>
                <a:ea typeface="Archivo"/>
                <a:cs typeface="Archivo"/>
                <a:sym typeface="Archivo"/>
              </a:rPr>
              <a:t> en lo que había que lograr</a:t>
            </a:r>
            <a:r>
              <a:rPr b="1" i="0" lang="es" sz="1400" u="none" cap="none" strike="noStrike">
                <a:solidFill>
                  <a:srgbClr val="424242"/>
                </a:solidFill>
                <a:latin typeface="Archivo"/>
                <a:ea typeface="Archivo"/>
                <a:cs typeface="Archivo"/>
                <a:sym typeface="Archivo"/>
              </a:rPr>
              <a:t>, </a:t>
            </a:r>
            <a:r>
              <a:rPr b="1" i="1" lang="es" sz="1400" u="none" cap="none" strike="noStrike">
                <a:solidFill>
                  <a:srgbClr val="424242"/>
                </a:solidFill>
                <a:latin typeface="Archivo"/>
                <a:ea typeface="Archivo"/>
                <a:cs typeface="Archivo"/>
                <a:sym typeface="Archivo"/>
              </a:rPr>
              <a:t>escrituras extensas</a:t>
            </a:r>
            <a:r>
              <a:rPr b="1" i="0" lang="es" sz="1400" u="none" cap="none" strike="noStrike">
                <a:solidFill>
                  <a:srgbClr val="424242"/>
                </a:solidFill>
                <a:latin typeface="Archivo"/>
                <a:ea typeface="Archivo"/>
                <a:cs typeface="Archivo"/>
                <a:sym typeface="Archivo"/>
              </a:rPr>
              <a:t>, respuestas con </a:t>
            </a:r>
            <a:r>
              <a:rPr b="1" i="1" lang="es" sz="1400" u="none" cap="none" strike="noStrike">
                <a:solidFill>
                  <a:srgbClr val="424242"/>
                </a:solidFill>
                <a:latin typeface="Archivo"/>
                <a:ea typeface="Archivo"/>
                <a:cs typeface="Archivo"/>
                <a:sym typeface="Archivo"/>
              </a:rPr>
              <a:t>argumentación.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000"/>
              </a:spcBef>
              <a:spcAft>
                <a:spcPts val="0"/>
              </a:spcAft>
              <a:buClr>
                <a:srgbClr val="000000"/>
              </a:buClr>
              <a:buSzPts val="1400"/>
              <a:buFont typeface="Arial"/>
              <a:buChar char="•"/>
            </a:pPr>
            <a:r>
              <a:rPr b="0" i="0" lang="es" sz="1400" u="none" cap="none" strike="noStrike">
                <a:solidFill>
                  <a:srgbClr val="424242"/>
                </a:solidFill>
                <a:latin typeface="Archivo"/>
                <a:ea typeface="Archivo"/>
                <a:cs typeface="Archivo"/>
                <a:sym typeface="Archivo"/>
              </a:rPr>
              <a:t>Tomamos</a:t>
            </a:r>
            <a:r>
              <a:rPr b="1" i="0" lang="es" sz="1400" u="none" cap="none" strike="noStrike">
                <a:solidFill>
                  <a:srgbClr val="424242"/>
                </a:solidFill>
                <a:latin typeface="Archivo"/>
                <a:ea typeface="Archivo"/>
                <a:cs typeface="Archivo"/>
                <a:sym typeface="Archivo"/>
              </a:rPr>
              <a:t>  </a:t>
            </a:r>
            <a:r>
              <a:rPr b="1" i="1" lang="es" sz="1400" u="none" cap="none" strike="noStrike">
                <a:solidFill>
                  <a:srgbClr val="424242"/>
                </a:solidFill>
                <a:latin typeface="Archivo"/>
                <a:ea typeface="Archivo"/>
                <a:cs typeface="Archivo"/>
                <a:sym typeface="Archivo"/>
              </a:rPr>
              <a:t>en cuenta  </a:t>
            </a:r>
            <a:r>
              <a:rPr b="0" i="0" lang="es" sz="1400" u="none" cap="none" strike="noStrike">
                <a:solidFill>
                  <a:srgbClr val="424242"/>
                </a:solidFill>
                <a:latin typeface="Archivo"/>
                <a:ea typeface="Archivo"/>
                <a:cs typeface="Archivo"/>
                <a:sym typeface="Archivo"/>
              </a:rPr>
              <a:t>los talleres, las clases x meet, las </a:t>
            </a:r>
            <a:r>
              <a:rPr b="1" i="0" lang="es" sz="1400" u="none" cap="none" strike="noStrike">
                <a:solidFill>
                  <a:srgbClr val="424242"/>
                </a:solidFill>
                <a:latin typeface="Archivo"/>
                <a:ea typeface="Archivo"/>
                <a:cs typeface="Archivo"/>
                <a:sym typeface="Archivo"/>
              </a:rPr>
              <a:t>sugerencias del equipo de Lengua.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000"/>
              </a:spcBef>
              <a:spcAft>
                <a:spcPts val="0"/>
              </a:spcAft>
              <a:buClr>
                <a:srgbClr val="000000"/>
              </a:buClr>
              <a:buSzPts val="1400"/>
              <a:buFont typeface="Arial"/>
              <a:buChar char="•"/>
            </a:pPr>
            <a:r>
              <a:rPr b="0" i="0" lang="es" sz="1400" u="none" cap="none" strike="noStrike">
                <a:solidFill>
                  <a:srgbClr val="424242"/>
                </a:solidFill>
                <a:latin typeface="Archivo"/>
                <a:ea typeface="Archivo"/>
                <a:cs typeface="Archivo"/>
                <a:sym typeface="Archivo"/>
              </a:rPr>
              <a:t>Pensamos en los </a:t>
            </a:r>
            <a:r>
              <a:rPr b="1" i="0" lang="es" sz="1400" u="none" cap="none" strike="noStrike">
                <a:solidFill>
                  <a:srgbClr val="424242"/>
                </a:solidFill>
                <a:latin typeface="Archivo"/>
                <a:ea typeface="Archivo"/>
                <a:cs typeface="Archivo"/>
                <a:sym typeface="Archivo"/>
              </a:rPr>
              <a:t>dos grupos de 6to </a:t>
            </a:r>
            <a:r>
              <a:rPr b="0" i="0" lang="es" sz="1400" u="none" cap="none" strike="noStrike">
                <a:solidFill>
                  <a:srgbClr val="424242"/>
                </a:solidFill>
                <a:latin typeface="Archivo"/>
                <a:ea typeface="Archivo"/>
                <a:cs typeface="Archivo"/>
                <a:sym typeface="Archivo"/>
              </a:rPr>
              <a:t>y sus </a:t>
            </a:r>
            <a:r>
              <a:rPr b="1" i="0" lang="es" sz="1400" u="none" cap="none" strike="noStrike">
                <a:solidFill>
                  <a:srgbClr val="424242"/>
                </a:solidFill>
                <a:latin typeface="Archivo"/>
                <a:ea typeface="Archivo"/>
                <a:cs typeface="Archivo"/>
                <a:sym typeface="Archivo"/>
              </a:rPr>
              <a:t>particularidades.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000"/>
              </a:spcBef>
              <a:spcAft>
                <a:spcPts val="1000"/>
              </a:spcAft>
              <a:buClr>
                <a:srgbClr val="000000"/>
              </a:buClr>
              <a:buSzPts val="1400"/>
              <a:buFont typeface="Arial"/>
              <a:buChar char="•"/>
            </a:pPr>
            <a:r>
              <a:rPr b="0" i="0" lang="es" sz="1400" u="none" cap="none" strike="noStrike">
                <a:solidFill>
                  <a:srgbClr val="424242"/>
                </a:solidFill>
                <a:latin typeface="Archivo"/>
                <a:ea typeface="Archivo"/>
                <a:cs typeface="Archivo"/>
                <a:sym typeface="Archivo"/>
              </a:rPr>
              <a:t>Ofrecimos </a:t>
            </a:r>
            <a:r>
              <a:rPr b="1" i="0" lang="es" sz="1400" u="none" cap="none" strike="noStrike">
                <a:solidFill>
                  <a:srgbClr val="424242"/>
                </a:solidFill>
                <a:latin typeface="Archivo"/>
                <a:ea typeface="Archivo"/>
                <a:cs typeface="Archivo"/>
                <a:sym typeface="Archivo"/>
              </a:rPr>
              <a:t>andamios: </a:t>
            </a:r>
            <a:r>
              <a:rPr b="0" i="0" lang="es" sz="1400" u="none" cap="none" strike="noStrike">
                <a:solidFill>
                  <a:srgbClr val="424242"/>
                </a:solidFill>
                <a:latin typeface="Archivo"/>
                <a:ea typeface="Archivo"/>
                <a:cs typeface="Archivo"/>
                <a:sym typeface="Archivo"/>
              </a:rPr>
              <a:t>recorrido lector, glosarios, inicios, planes de escritura, listas d</a:t>
            </a:r>
            <a:r>
              <a:rPr b="1" i="0" lang="es" sz="1400" u="none" cap="none" strike="noStrike">
                <a:solidFill>
                  <a:srgbClr val="424242"/>
                </a:solidFill>
                <a:latin typeface="Archivo"/>
                <a:ea typeface="Archivo"/>
                <a:cs typeface="Archivo"/>
                <a:sym typeface="Archivo"/>
              </a:rPr>
              <a:t>e cotejo.</a:t>
            </a:r>
            <a:endParaRPr b="0" i="0" sz="1400" u="none" cap="none" strike="noStrike">
              <a:solidFill>
                <a:srgbClr val="424242"/>
              </a:solidFill>
              <a:latin typeface="Archivo"/>
              <a:ea typeface="Archivo"/>
              <a:cs typeface="Archivo"/>
              <a:sym typeface="Archivo"/>
            </a:endParaRPr>
          </a:p>
        </p:txBody>
      </p:sp>
      <p:cxnSp>
        <p:nvCxnSpPr>
          <p:cNvPr id="3098" name="Google Shape;3098;g3a21c6b2b38_0_3188"/>
          <p:cNvCxnSpPr/>
          <p:nvPr/>
        </p:nvCxnSpPr>
        <p:spPr>
          <a:xfrm>
            <a:off x="-139850" y="1427325"/>
            <a:ext cx="1235400" cy="0"/>
          </a:xfrm>
          <a:prstGeom prst="straightConnector1">
            <a:avLst/>
          </a:prstGeom>
          <a:noFill/>
          <a:ln cap="flat" cmpd="sng" w="19050">
            <a:solidFill>
              <a:srgbClr val="CCCCCC"/>
            </a:solidFill>
            <a:prstDash val="dash"/>
            <a:round/>
            <a:headEnd len="sm" w="sm" type="none"/>
            <a:tailEnd len="sm" w="sm" type="none"/>
          </a:ln>
        </p:spPr>
      </p:cxnSp>
      <p:sp>
        <p:nvSpPr>
          <p:cNvPr id="3099" name="Google Shape;3099;g3a21c6b2b38_0_3188"/>
          <p:cNvSpPr txBox="1"/>
          <p:nvPr/>
        </p:nvSpPr>
        <p:spPr>
          <a:xfrm>
            <a:off x="4405400" y="1597776"/>
            <a:ext cx="1699500" cy="33864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1300"/>
              <a:buFont typeface="Arial"/>
              <a:buNone/>
            </a:pPr>
            <a:r>
              <a:rPr b="1" i="0" lang="es" sz="1300" u="none" cap="none" strike="noStrike">
                <a:solidFill>
                  <a:srgbClr val="424242"/>
                </a:solidFill>
                <a:latin typeface="Archivo"/>
                <a:ea typeface="Archivo"/>
                <a:cs typeface="Archivo"/>
                <a:sym typeface="Archivo"/>
              </a:rPr>
              <a:t>-Seguir  secuencia</a:t>
            </a:r>
            <a:endParaRPr b="1"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300"/>
              <a:buFont typeface="Arial"/>
              <a:buNone/>
            </a:pPr>
            <a:r>
              <a:t/>
            </a:r>
            <a:endParaRPr b="1" i="0" sz="1300" u="none" cap="none" strike="noStrike">
              <a:solidFill>
                <a:srgbClr val="424242"/>
              </a:solidFill>
              <a:latin typeface="Archivo"/>
              <a:ea typeface="Archivo"/>
              <a:cs typeface="Archivo"/>
              <a:sym typeface="Archivo"/>
            </a:endParaRPr>
          </a:p>
          <a:p>
            <a:pPr indent="0" lvl="0" marL="0" marR="0" rtl="0" algn="l">
              <a:lnSpc>
                <a:spcPct val="80000"/>
              </a:lnSpc>
              <a:spcBef>
                <a:spcPts val="0"/>
              </a:spcBef>
              <a:spcAft>
                <a:spcPts val="0"/>
              </a:spcAft>
              <a:buClr>
                <a:srgbClr val="000000"/>
              </a:buClr>
              <a:buSzPts val="1300"/>
              <a:buFont typeface="Arial"/>
              <a:buNone/>
            </a:pPr>
            <a:r>
              <a:rPr b="1" i="0" lang="es" sz="1300" u="none" cap="none" strike="noStrike">
                <a:solidFill>
                  <a:srgbClr val="424242"/>
                </a:solidFill>
                <a:latin typeface="Archivo"/>
                <a:ea typeface="Archivo"/>
                <a:cs typeface="Archivo"/>
                <a:sym typeface="Archivo"/>
              </a:rPr>
              <a:t>-Ofrecer palabra: glosarios, inicios, formas de decir.</a:t>
            </a:r>
            <a:endParaRPr b="1"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300"/>
              <a:buFont typeface="Arial"/>
              <a:buNone/>
            </a:pPr>
            <a:r>
              <a:t/>
            </a:r>
            <a:endParaRPr b="1" i="0" sz="1300" u="none" cap="none" strike="noStrike">
              <a:solidFill>
                <a:srgbClr val="424242"/>
              </a:solidFill>
              <a:latin typeface="Archivo"/>
              <a:ea typeface="Archivo"/>
              <a:cs typeface="Archivo"/>
              <a:sym typeface="Archivo"/>
            </a:endParaRPr>
          </a:p>
          <a:p>
            <a:pPr indent="0" lvl="0" marL="0" marR="0" rtl="0" algn="l">
              <a:lnSpc>
                <a:spcPct val="80000"/>
              </a:lnSpc>
              <a:spcBef>
                <a:spcPts val="0"/>
              </a:spcBef>
              <a:spcAft>
                <a:spcPts val="0"/>
              </a:spcAft>
              <a:buClr>
                <a:srgbClr val="000000"/>
              </a:buClr>
              <a:buSzPts val="1300"/>
              <a:buFont typeface="Arial"/>
              <a:buNone/>
            </a:pPr>
            <a:r>
              <a:rPr b="1" i="0" lang="es" sz="1300" u="none" cap="none" strike="noStrike">
                <a:solidFill>
                  <a:srgbClr val="424242"/>
                </a:solidFill>
                <a:latin typeface="Archivo"/>
                <a:ea typeface="Archivo"/>
                <a:cs typeface="Archivo"/>
                <a:sym typeface="Archivo"/>
              </a:rPr>
              <a:t>-Trabajar con compus.</a:t>
            </a:r>
            <a:endParaRPr b="1"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300"/>
              <a:buFont typeface="Arial"/>
              <a:buNone/>
            </a:pPr>
            <a:r>
              <a:t/>
            </a:r>
            <a:endParaRPr b="1" i="0" sz="1300" u="none" cap="none" strike="noStrike">
              <a:solidFill>
                <a:srgbClr val="424242"/>
              </a:solidFill>
              <a:latin typeface="Archivo"/>
              <a:ea typeface="Archivo"/>
              <a:cs typeface="Archivo"/>
              <a:sym typeface="Archivo"/>
            </a:endParaRPr>
          </a:p>
          <a:p>
            <a:pPr indent="0" lvl="0" marL="0" marR="0" rtl="0" algn="l">
              <a:lnSpc>
                <a:spcPct val="80000"/>
              </a:lnSpc>
              <a:spcBef>
                <a:spcPts val="0"/>
              </a:spcBef>
              <a:spcAft>
                <a:spcPts val="0"/>
              </a:spcAft>
              <a:buClr>
                <a:srgbClr val="000000"/>
              </a:buClr>
              <a:buSzPts val="1300"/>
              <a:buFont typeface="Arial"/>
              <a:buNone/>
            </a:pPr>
            <a:r>
              <a:rPr b="1" i="0" lang="es" sz="1300" u="none" cap="none" strike="noStrike">
                <a:solidFill>
                  <a:srgbClr val="424242"/>
                </a:solidFill>
                <a:latin typeface="Archivo"/>
                <a:ea typeface="Archivo"/>
                <a:cs typeface="Archivo"/>
                <a:sym typeface="Archivo"/>
              </a:rPr>
              <a:t>-Transversalizar con plástica.</a:t>
            </a:r>
            <a:endParaRPr b="1"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300"/>
              <a:buFont typeface="Arial"/>
              <a:buNone/>
            </a:pPr>
            <a:r>
              <a:t/>
            </a:r>
            <a:endParaRPr b="1" i="0" sz="1300" u="none" cap="none" strike="noStrike">
              <a:solidFill>
                <a:srgbClr val="424242"/>
              </a:solidFill>
              <a:latin typeface="Archivo"/>
              <a:ea typeface="Archivo"/>
              <a:cs typeface="Archivo"/>
              <a:sym typeface="Archivo"/>
            </a:endParaRPr>
          </a:p>
          <a:p>
            <a:pPr indent="0" lvl="0" marL="0" marR="0" rtl="0" algn="l">
              <a:lnSpc>
                <a:spcPct val="80000"/>
              </a:lnSpc>
              <a:spcBef>
                <a:spcPts val="0"/>
              </a:spcBef>
              <a:spcAft>
                <a:spcPts val="0"/>
              </a:spcAft>
              <a:buClr>
                <a:srgbClr val="000000"/>
              </a:buClr>
              <a:buSzPts val="1300"/>
              <a:buFont typeface="Arial"/>
              <a:buNone/>
            </a:pPr>
            <a:r>
              <a:rPr b="1" i="0" lang="es" sz="1300" u="none" cap="none" strike="noStrike">
                <a:solidFill>
                  <a:srgbClr val="424242"/>
                </a:solidFill>
                <a:latin typeface="Archivo"/>
                <a:ea typeface="Archivo"/>
                <a:cs typeface="Archivo"/>
                <a:sym typeface="Archivo"/>
              </a:rPr>
              <a:t>-Sistematizar para que las escrituras “crezcan” y se sostengan mejor</a:t>
            </a:r>
            <a:endParaRPr b="1"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300"/>
              <a:buFont typeface="Arial"/>
              <a:buNone/>
            </a:pPr>
            <a:r>
              <a:t/>
            </a:r>
            <a:endParaRPr b="1" i="0" sz="1300" u="none" cap="none" strike="noStrike">
              <a:solidFill>
                <a:srgbClr val="424242"/>
              </a:solidFill>
              <a:latin typeface="Archivo"/>
              <a:ea typeface="Archivo"/>
              <a:cs typeface="Archivo"/>
              <a:sym typeface="Archivo"/>
            </a:endParaRPr>
          </a:p>
          <a:p>
            <a:pPr indent="0" lvl="0" marL="0" marR="0" rtl="0" algn="l">
              <a:lnSpc>
                <a:spcPct val="80000"/>
              </a:lnSpc>
              <a:spcBef>
                <a:spcPts val="0"/>
              </a:spcBef>
              <a:spcAft>
                <a:spcPts val="0"/>
              </a:spcAft>
              <a:buClr>
                <a:srgbClr val="000000"/>
              </a:buClr>
              <a:buSzPts val="1300"/>
              <a:buFont typeface="Arial"/>
              <a:buNone/>
            </a:pPr>
            <a:r>
              <a:rPr b="1" i="0" lang="es" sz="1300" u="none" cap="none" strike="noStrike">
                <a:solidFill>
                  <a:srgbClr val="424242"/>
                </a:solidFill>
                <a:latin typeface="Archivo"/>
                <a:ea typeface="Archivo"/>
                <a:cs typeface="Archivo"/>
                <a:sym typeface="Archivo"/>
              </a:rPr>
              <a:t>-Las listas de cotejo.</a:t>
            </a:r>
            <a:endParaRPr b="1" i="0" sz="1300" u="none" cap="none" strike="noStrike">
              <a:solidFill>
                <a:srgbClr val="424242"/>
              </a:solidFill>
              <a:latin typeface="Archivo"/>
              <a:ea typeface="Archivo"/>
              <a:cs typeface="Archivo"/>
              <a:sym typeface="Archivo"/>
            </a:endParaRPr>
          </a:p>
          <a:p>
            <a:pPr indent="-203200" lvl="0" marL="285750" marR="0" rtl="0" algn="l">
              <a:lnSpc>
                <a:spcPct val="80000"/>
              </a:lnSpc>
              <a:spcBef>
                <a:spcPts val="0"/>
              </a:spcBef>
              <a:spcAft>
                <a:spcPts val="0"/>
              </a:spcAft>
              <a:buClr>
                <a:srgbClr val="000000"/>
              </a:buClr>
              <a:buSzPts val="1300"/>
              <a:buFont typeface="Arial"/>
              <a:buNone/>
            </a:pPr>
            <a:r>
              <a:t/>
            </a:r>
            <a:endParaRPr b="1" i="0" sz="1300" u="none" cap="none" strike="noStrike">
              <a:solidFill>
                <a:srgbClr val="424242"/>
              </a:solidFill>
              <a:latin typeface="Archivo"/>
              <a:ea typeface="Archivo"/>
              <a:cs typeface="Archivo"/>
              <a:sym typeface="Archivo"/>
            </a:endParaRPr>
          </a:p>
        </p:txBody>
      </p:sp>
      <p:pic>
        <p:nvPicPr>
          <p:cNvPr id="3100" name="Google Shape;3100;g3a21c6b2b38_0_3188"/>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sp>
        <p:nvSpPr>
          <p:cNvPr id="3101" name="Google Shape;3101;g3a21c6b2b38_0_3188"/>
          <p:cNvSpPr/>
          <p:nvPr/>
        </p:nvSpPr>
        <p:spPr>
          <a:xfrm>
            <a:off x="6616400" y="1766350"/>
            <a:ext cx="2421600" cy="3306600"/>
          </a:xfrm>
          <a:prstGeom prst="roundRect">
            <a:avLst>
              <a:gd fmla="val 4744"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2" name="Google Shape;3102;g3a21c6b2b38_0_3188"/>
          <p:cNvSpPr/>
          <p:nvPr/>
        </p:nvSpPr>
        <p:spPr>
          <a:xfrm>
            <a:off x="6672075" y="1826375"/>
            <a:ext cx="2292300" cy="3170400"/>
          </a:xfrm>
          <a:prstGeom prst="roundRect">
            <a:avLst>
              <a:gd fmla="val 8330" name="adj"/>
            </a:avLst>
          </a:prstGeom>
          <a:solidFill>
            <a:schemeClr val="l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279400" lvl="0" marL="285750" marR="0" rtl="0" algn="l">
              <a:lnSpc>
                <a:spcPct val="100000"/>
              </a:lnSpc>
              <a:spcBef>
                <a:spcPts val="0"/>
              </a:spcBef>
              <a:spcAft>
                <a:spcPts val="0"/>
              </a:spcAft>
              <a:buClr>
                <a:srgbClr val="000000"/>
              </a:buClr>
              <a:buSzPts val="1300"/>
              <a:buFont typeface="Arial"/>
              <a:buChar char="-"/>
            </a:pPr>
            <a:r>
              <a:rPr b="0" i="0" lang="es" sz="1300" u="none" cap="none" strike="noStrike">
                <a:solidFill>
                  <a:srgbClr val="000000"/>
                </a:solidFill>
                <a:latin typeface="Arial"/>
                <a:ea typeface="Arial"/>
                <a:cs typeface="Arial"/>
                <a:sym typeface="Arial"/>
              </a:rPr>
              <a:t>¿Qué intervenciones podemos hacer para que la primera persona se vuelva una voz y no solo una forma gramatical?</a:t>
            </a:r>
            <a:endParaRPr b="0" i="0" sz="13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279400" lvl="0" marL="285750" marR="0" rtl="0" algn="l">
              <a:lnSpc>
                <a:spcPct val="100000"/>
              </a:lnSpc>
              <a:spcBef>
                <a:spcPts val="0"/>
              </a:spcBef>
              <a:spcAft>
                <a:spcPts val="0"/>
              </a:spcAft>
              <a:buClr>
                <a:srgbClr val="000000"/>
              </a:buClr>
              <a:buSzPts val="1300"/>
              <a:buFont typeface="Arial"/>
              <a:buChar char="-"/>
            </a:pPr>
            <a:r>
              <a:rPr b="0" i="0" lang="es" sz="1300" u="none" cap="none" strike="noStrike">
                <a:solidFill>
                  <a:srgbClr val="000000"/>
                </a:solidFill>
                <a:latin typeface="Arial"/>
                <a:ea typeface="Arial"/>
                <a:cs typeface="Arial"/>
                <a:sym typeface="Arial"/>
              </a:rPr>
              <a:t>¿Cómo pensar la modalidad y el tiempo de las devoluciones para que se conviertan en una oportunidad real de relectura y mejora de los textos?</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6" name="Shape 3106"/>
        <p:cNvGrpSpPr/>
        <p:nvPr/>
      </p:nvGrpSpPr>
      <p:grpSpPr>
        <a:xfrm>
          <a:off x="0" y="0"/>
          <a:ext cx="0" cy="0"/>
          <a:chOff x="0" y="0"/>
          <a:chExt cx="0" cy="0"/>
        </a:xfrm>
      </p:grpSpPr>
      <p:sp>
        <p:nvSpPr>
          <p:cNvPr id="3107" name="Google Shape;3107;g3a21c6b2b38_0_3205"/>
          <p:cNvSpPr txBox="1"/>
          <p:nvPr>
            <p:ph type="title"/>
          </p:nvPr>
        </p:nvSpPr>
        <p:spPr>
          <a:xfrm>
            <a:off x="6234545" y="3690852"/>
            <a:ext cx="2776500" cy="11472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100000"/>
              </a:lnSpc>
              <a:spcBef>
                <a:spcPts val="0"/>
              </a:spcBef>
              <a:spcAft>
                <a:spcPts val="0"/>
              </a:spcAft>
              <a:buSzPct val="200000"/>
              <a:buNone/>
            </a:pPr>
            <a:r>
              <a:rPr lang="es" sz="2000"/>
              <a:t>Mucho trabajo y compromiso. </a:t>
            </a:r>
            <a:br>
              <a:rPr lang="es" sz="2000"/>
            </a:br>
            <a:r>
              <a:rPr lang="es" sz="2000"/>
              <a:t>Valió la pena.</a:t>
            </a:r>
            <a:br>
              <a:rPr lang="es" sz="2000"/>
            </a:br>
            <a:r>
              <a:rPr lang="es" sz="2000"/>
              <a:t>Continuaremos….</a:t>
            </a:r>
            <a:endParaRPr sz="2000"/>
          </a:p>
        </p:txBody>
      </p:sp>
      <p:pic>
        <p:nvPicPr>
          <p:cNvPr descr="C:\Users\lalil\Desktop\4to Taller Presencial\Fotos presentación\Plástica historieta Transversalmente Héroes.jpeg" id="3108" name="Google Shape;3108;g3a21c6b2b38_0_3205"/>
          <p:cNvPicPr preferRelativeResize="0"/>
          <p:nvPr/>
        </p:nvPicPr>
        <p:blipFill rotWithShape="1">
          <a:blip r:embed="rId3">
            <a:alphaModFix/>
          </a:blip>
          <a:srcRect b="0" l="0" r="0" t="0"/>
          <a:stretch/>
        </p:blipFill>
        <p:spPr>
          <a:xfrm>
            <a:off x="399011" y="345816"/>
            <a:ext cx="3356774" cy="2517581"/>
          </a:xfrm>
          <a:prstGeom prst="rect">
            <a:avLst/>
          </a:prstGeom>
          <a:noFill/>
          <a:ln>
            <a:noFill/>
          </a:ln>
        </p:spPr>
      </p:pic>
      <p:pic>
        <p:nvPicPr>
          <p:cNvPr descr="C:\Users\lalil\Desktop\4to Taller Presencial\fotos 6to Mayra\Carpeta borrador Creación de un mito-héroe.jpeg" id="3109" name="Google Shape;3109;g3a21c6b2b38_0_3205"/>
          <p:cNvPicPr preferRelativeResize="0"/>
          <p:nvPr/>
        </p:nvPicPr>
        <p:blipFill rotWithShape="1">
          <a:blip r:embed="rId4">
            <a:alphaModFix/>
          </a:blip>
          <a:srcRect b="0" l="0" r="0" t="0"/>
          <a:stretch/>
        </p:blipFill>
        <p:spPr>
          <a:xfrm>
            <a:off x="6234544" y="130256"/>
            <a:ext cx="2576947" cy="3435930"/>
          </a:xfrm>
          <a:prstGeom prst="rect">
            <a:avLst/>
          </a:prstGeom>
          <a:noFill/>
          <a:ln>
            <a:noFill/>
          </a:ln>
        </p:spPr>
      </p:pic>
      <p:pic>
        <p:nvPicPr>
          <p:cNvPr descr="C:\Users\lalil\Desktop\4to Taller Presencial\fotos 6to Mayra\Carpeta respuestas pág 27 estrategias lectoras 3.jpeg" id="3110" name="Google Shape;3110;g3a21c6b2b38_0_3205"/>
          <p:cNvPicPr preferRelativeResize="0"/>
          <p:nvPr/>
        </p:nvPicPr>
        <p:blipFill rotWithShape="1">
          <a:blip r:embed="rId5">
            <a:alphaModFix/>
          </a:blip>
          <a:srcRect b="0" l="0" r="0" t="0"/>
          <a:stretch/>
        </p:blipFill>
        <p:spPr>
          <a:xfrm>
            <a:off x="3990109" y="175282"/>
            <a:ext cx="1892170" cy="2522893"/>
          </a:xfrm>
          <a:prstGeom prst="rect">
            <a:avLst/>
          </a:prstGeom>
          <a:noFill/>
          <a:ln>
            <a:noFill/>
          </a:ln>
        </p:spPr>
      </p:pic>
      <p:pic>
        <p:nvPicPr>
          <p:cNvPr descr="C:\Users\lalil\Desktop\4to Taller Presencial\Fotos presentación\Carpeta consigna presentación de un mito en 1ra persona.jpeg" id="3111" name="Google Shape;3111;g3a21c6b2b38_0_3205"/>
          <p:cNvPicPr preferRelativeResize="0"/>
          <p:nvPr/>
        </p:nvPicPr>
        <p:blipFill rotWithShape="1">
          <a:blip r:embed="rId6">
            <a:alphaModFix/>
          </a:blip>
          <a:srcRect b="0" l="0" r="0" t="0"/>
          <a:stretch/>
        </p:blipFill>
        <p:spPr>
          <a:xfrm>
            <a:off x="239500" y="2698175"/>
            <a:ext cx="2811269" cy="2460368"/>
          </a:xfrm>
          <a:prstGeom prst="rect">
            <a:avLst/>
          </a:prstGeom>
          <a:noFill/>
          <a:ln>
            <a:noFill/>
          </a:ln>
        </p:spPr>
      </p:pic>
      <p:pic>
        <p:nvPicPr>
          <p:cNvPr descr="C:\Users\lalil\Desktop\4to Taller Presencial\Fotos presentación\Lista de cotejo para revisar escritura en classroom.jpeg" id="3112" name="Google Shape;3112;g3a21c6b2b38_0_3205"/>
          <p:cNvPicPr preferRelativeResize="0"/>
          <p:nvPr/>
        </p:nvPicPr>
        <p:blipFill rotWithShape="1">
          <a:blip r:embed="rId7">
            <a:alphaModFix/>
          </a:blip>
          <a:srcRect b="0" l="0" r="0" t="0"/>
          <a:stretch/>
        </p:blipFill>
        <p:spPr>
          <a:xfrm>
            <a:off x="3356775" y="2527203"/>
            <a:ext cx="2687599" cy="2582906"/>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5EE28"/>
            </a:gs>
            <a:gs pos="100000">
              <a:srgbClr val="086151"/>
            </a:gs>
          </a:gsLst>
          <a:lin ang="18900732" scaled="0"/>
        </a:gradFill>
      </p:bgPr>
    </p:bg>
    <p:spTree>
      <p:nvGrpSpPr>
        <p:cNvPr id="3116" name="Shape 3116"/>
        <p:cNvGrpSpPr/>
        <p:nvPr/>
      </p:nvGrpSpPr>
      <p:grpSpPr>
        <a:xfrm>
          <a:off x="0" y="0"/>
          <a:ext cx="0" cy="0"/>
          <a:chOff x="0" y="0"/>
          <a:chExt cx="0" cy="0"/>
        </a:xfrm>
      </p:grpSpPr>
      <p:sp>
        <p:nvSpPr>
          <p:cNvPr id="3117" name="Google Shape;3117;g3a21c6b2b38_0_321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100000"/>
              </a:lnSpc>
              <a:spcBef>
                <a:spcPts val="0"/>
              </a:spcBef>
              <a:spcAft>
                <a:spcPts val="0"/>
              </a:spcAft>
              <a:buSzPct val="111111"/>
              <a:buNone/>
            </a:pPr>
            <a:br>
              <a:rPr lang="es"/>
            </a:br>
            <a:r>
              <a:rPr b="1" lang="es"/>
              <a:t>Seguimos pensando juntas/os.</a:t>
            </a:r>
            <a:br>
              <a:rPr lang="es"/>
            </a:br>
            <a:br>
              <a:rPr lang="es"/>
            </a:br>
            <a:r>
              <a:rPr b="1" lang="es"/>
              <a:t>Muchas gracias</a:t>
            </a:r>
            <a:endParaRPr b="1"/>
          </a:p>
        </p:txBody>
      </p:sp>
      <p:sp>
        <p:nvSpPr>
          <p:cNvPr id="3118" name="Google Shape;3118;g3a21c6b2b38_0_3214"/>
          <p:cNvSpPr/>
          <p:nvPr/>
        </p:nvSpPr>
        <p:spPr>
          <a:xfrm>
            <a:off x="7998475" y="4363802"/>
            <a:ext cx="1194300" cy="564000"/>
          </a:xfrm>
          <a:prstGeom prst="leftArrow">
            <a:avLst>
              <a:gd fmla="val 50000" name="adj1"/>
              <a:gd fmla="val 50000" name="adj2"/>
            </a:avLst>
          </a:prstGeom>
          <a:solidFill>
            <a:srgbClr val="92D0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u="sng">
                <a:solidFill>
                  <a:schemeClr val="hlink"/>
                </a:solidFill>
                <a:hlinkClick action="ppaction://hlinksldjump" r:id="rId3"/>
              </a:rPr>
              <a:t>Menú</a:t>
            </a:r>
            <a:endParaRPr b="1" sz="1600">
              <a:solidFill>
                <a:schemeClr val="lt1"/>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22" name="Shape 3122"/>
        <p:cNvGrpSpPr/>
        <p:nvPr/>
      </p:nvGrpSpPr>
      <p:grpSpPr>
        <a:xfrm>
          <a:off x="0" y="0"/>
          <a:ext cx="0" cy="0"/>
          <a:chOff x="0" y="0"/>
          <a:chExt cx="0" cy="0"/>
        </a:xfrm>
      </p:grpSpPr>
      <p:pic>
        <p:nvPicPr>
          <p:cNvPr id="3123" name="Google Shape;3123;g3a21c6b2b38_0_3218"/>
          <p:cNvPicPr preferRelativeResize="0"/>
          <p:nvPr/>
        </p:nvPicPr>
        <p:blipFill rotWithShape="1">
          <a:blip r:embed="rId3">
            <a:alphaModFix/>
          </a:blip>
          <a:srcRect b="0" l="0" r="0" t="0"/>
          <a:stretch/>
        </p:blipFill>
        <p:spPr>
          <a:xfrm>
            <a:off x="336073" y="732127"/>
            <a:ext cx="841250" cy="841250"/>
          </a:xfrm>
          <a:prstGeom prst="rect">
            <a:avLst/>
          </a:prstGeom>
          <a:noFill/>
          <a:ln>
            <a:noFill/>
          </a:ln>
        </p:spPr>
      </p:pic>
      <p:grpSp>
        <p:nvGrpSpPr>
          <p:cNvPr id="3124" name="Google Shape;3124;g3a21c6b2b38_0_3218"/>
          <p:cNvGrpSpPr/>
          <p:nvPr/>
        </p:nvGrpSpPr>
        <p:grpSpPr>
          <a:xfrm rot="5400000">
            <a:off x="4746815" y="1034146"/>
            <a:ext cx="3189350" cy="1336365"/>
            <a:chOff x="5974610" y="421184"/>
            <a:chExt cx="3189350" cy="1336365"/>
          </a:xfrm>
        </p:grpSpPr>
        <p:grpSp>
          <p:nvGrpSpPr>
            <p:cNvPr id="3125" name="Google Shape;3125;g3a21c6b2b38_0_3218"/>
            <p:cNvGrpSpPr/>
            <p:nvPr/>
          </p:nvGrpSpPr>
          <p:grpSpPr>
            <a:xfrm rot="5400000">
              <a:off x="7873552" y="-202760"/>
              <a:ext cx="666463" cy="1914351"/>
              <a:chOff x="2405075" y="2171775"/>
              <a:chExt cx="633400" cy="1900100"/>
            </a:xfrm>
          </p:grpSpPr>
          <p:cxnSp>
            <p:nvCxnSpPr>
              <p:cNvPr id="3126" name="Google Shape;3126;g3a21c6b2b38_0_321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127" name="Google Shape;3127;g3a21c6b2b38_0_321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128" name="Google Shape;3128;g3a21c6b2b38_0_321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129" name="Google Shape;3129;g3a21c6b2b38_0_321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130" name="Google Shape;3130;g3a21c6b2b38_0_321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131" name="Google Shape;3131;g3a21c6b2b38_0_321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132" name="Google Shape;3132;g3a21c6b2b38_0_321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133" name="Google Shape;3133;g3a21c6b2b38_0_321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134" name="Google Shape;3134;g3a21c6b2b38_0_321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135" name="Google Shape;3135;g3a21c6b2b38_0_32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136" name="Google Shape;3136;g3a21c6b2b38_0_32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137" name="Google Shape;3137;g3a21c6b2b38_0_321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138" name="Google Shape;3138;g3a21c6b2b38_0_321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139" name="Google Shape;3139;g3a21c6b2b38_0_321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140" name="Google Shape;3140;g3a21c6b2b38_0_321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141" name="Google Shape;3141;g3a21c6b2b38_0_3218"/>
            <p:cNvGrpSpPr/>
            <p:nvPr/>
          </p:nvGrpSpPr>
          <p:grpSpPr>
            <a:xfrm rot="5400000">
              <a:off x="7873552" y="467142"/>
              <a:ext cx="666463" cy="1914351"/>
              <a:chOff x="2405075" y="2171775"/>
              <a:chExt cx="633400" cy="1900100"/>
            </a:xfrm>
          </p:grpSpPr>
          <p:cxnSp>
            <p:nvCxnSpPr>
              <p:cNvPr id="3142" name="Google Shape;3142;g3a21c6b2b38_0_321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143" name="Google Shape;3143;g3a21c6b2b38_0_321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144" name="Google Shape;3144;g3a21c6b2b38_0_321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145" name="Google Shape;3145;g3a21c6b2b38_0_321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146" name="Google Shape;3146;g3a21c6b2b38_0_321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147" name="Google Shape;3147;g3a21c6b2b38_0_321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148" name="Google Shape;3148;g3a21c6b2b38_0_321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149" name="Google Shape;3149;g3a21c6b2b38_0_321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150" name="Google Shape;3150;g3a21c6b2b38_0_321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151" name="Google Shape;3151;g3a21c6b2b38_0_32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152" name="Google Shape;3152;g3a21c6b2b38_0_32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153" name="Google Shape;3153;g3a21c6b2b38_0_321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154" name="Google Shape;3154;g3a21c6b2b38_0_321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155" name="Google Shape;3155;g3a21c6b2b38_0_321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156" name="Google Shape;3156;g3a21c6b2b38_0_321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157" name="Google Shape;3157;g3a21c6b2b38_0_3218"/>
            <p:cNvGrpSpPr/>
            <p:nvPr/>
          </p:nvGrpSpPr>
          <p:grpSpPr>
            <a:xfrm rot="5400000">
              <a:off x="6598553" y="-202760"/>
              <a:ext cx="666463" cy="1914351"/>
              <a:chOff x="2405075" y="2171775"/>
              <a:chExt cx="633400" cy="1900100"/>
            </a:xfrm>
          </p:grpSpPr>
          <p:cxnSp>
            <p:nvCxnSpPr>
              <p:cNvPr id="3158" name="Google Shape;3158;g3a21c6b2b38_0_321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159" name="Google Shape;3159;g3a21c6b2b38_0_321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160" name="Google Shape;3160;g3a21c6b2b38_0_321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161" name="Google Shape;3161;g3a21c6b2b38_0_321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162" name="Google Shape;3162;g3a21c6b2b38_0_321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163" name="Google Shape;3163;g3a21c6b2b38_0_321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164" name="Google Shape;3164;g3a21c6b2b38_0_321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165" name="Google Shape;3165;g3a21c6b2b38_0_321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166" name="Google Shape;3166;g3a21c6b2b38_0_321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167" name="Google Shape;3167;g3a21c6b2b38_0_32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168" name="Google Shape;3168;g3a21c6b2b38_0_32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169" name="Google Shape;3169;g3a21c6b2b38_0_321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170" name="Google Shape;3170;g3a21c6b2b38_0_321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171" name="Google Shape;3171;g3a21c6b2b38_0_321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172" name="Google Shape;3172;g3a21c6b2b38_0_321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173" name="Google Shape;3173;g3a21c6b2b38_0_3218"/>
            <p:cNvGrpSpPr/>
            <p:nvPr/>
          </p:nvGrpSpPr>
          <p:grpSpPr>
            <a:xfrm rot="5400000">
              <a:off x="6598553" y="467142"/>
              <a:ext cx="666463" cy="1914351"/>
              <a:chOff x="2405075" y="2171775"/>
              <a:chExt cx="633400" cy="1900100"/>
            </a:xfrm>
          </p:grpSpPr>
          <p:cxnSp>
            <p:nvCxnSpPr>
              <p:cNvPr id="3174" name="Google Shape;3174;g3a21c6b2b38_0_321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175" name="Google Shape;3175;g3a21c6b2b38_0_321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176" name="Google Shape;3176;g3a21c6b2b38_0_321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177" name="Google Shape;3177;g3a21c6b2b38_0_321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178" name="Google Shape;3178;g3a21c6b2b38_0_321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179" name="Google Shape;3179;g3a21c6b2b38_0_321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180" name="Google Shape;3180;g3a21c6b2b38_0_321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181" name="Google Shape;3181;g3a21c6b2b38_0_321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182" name="Google Shape;3182;g3a21c6b2b38_0_321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183" name="Google Shape;3183;g3a21c6b2b38_0_32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184" name="Google Shape;3184;g3a21c6b2b38_0_32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185" name="Google Shape;3185;g3a21c6b2b38_0_321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186" name="Google Shape;3186;g3a21c6b2b38_0_321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187" name="Google Shape;3187;g3a21c6b2b38_0_321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188" name="Google Shape;3188;g3a21c6b2b38_0_321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3189" name="Google Shape;3189;g3a21c6b2b38_0_3218"/>
          <p:cNvPicPr preferRelativeResize="0"/>
          <p:nvPr/>
        </p:nvPicPr>
        <p:blipFill rotWithShape="1">
          <a:blip r:embed="rId4">
            <a:alphaModFix/>
          </a:blip>
          <a:srcRect b="0" l="4552" r="0" t="5651"/>
          <a:stretch/>
        </p:blipFill>
        <p:spPr>
          <a:xfrm>
            <a:off x="-1" y="1331124"/>
            <a:ext cx="1204388" cy="294139"/>
          </a:xfrm>
          <a:prstGeom prst="rect">
            <a:avLst/>
          </a:prstGeom>
          <a:noFill/>
          <a:ln>
            <a:noFill/>
          </a:ln>
        </p:spPr>
      </p:pic>
      <p:sp>
        <p:nvSpPr>
          <p:cNvPr id="3190" name="Google Shape;3190;g3a21c6b2b38_0_3218"/>
          <p:cNvSpPr txBox="1"/>
          <p:nvPr/>
        </p:nvSpPr>
        <p:spPr>
          <a:xfrm>
            <a:off x="892750" y="1625275"/>
            <a:ext cx="3962400" cy="30507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800"/>
              <a:buFont typeface="Arial"/>
              <a:buNone/>
            </a:pPr>
            <a:r>
              <a:rPr b="1" i="0" lang="es" sz="1600" u="none" cap="none" strike="noStrike">
                <a:solidFill>
                  <a:schemeClr val="dk1"/>
                </a:solidFill>
                <a:latin typeface="Archivo"/>
                <a:ea typeface="Archivo"/>
                <a:cs typeface="Archivo"/>
                <a:sym typeface="Archivo"/>
              </a:rPr>
              <a:t>Docente: </a:t>
            </a:r>
            <a:r>
              <a:rPr b="1" i="0" lang="es" sz="1800" u="none" cap="none" strike="noStrike">
                <a:solidFill>
                  <a:srgbClr val="00B050"/>
                </a:solidFill>
                <a:latin typeface="Calibri"/>
                <a:ea typeface="Calibri"/>
                <a:cs typeface="Calibri"/>
                <a:sym typeface="Calibri"/>
              </a:rPr>
              <a:t>María Florencia Bellissima</a:t>
            </a:r>
            <a:endParaRPr b="0" i="0" sz="1600" u="none" cap="none" strike="noStrike">
              <a:solidFill>
                <a:srgbClr val="00B05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rgbClr val="000000"/>
              </a:buClr>
              <a:buSzPts val="1800"/>
              <a:buFont typeface="Arial"/>
              <a:buNone/>
            </a:pPr>
            <a:r>
              <a:rPr b="1" i="0" lang="es" sz="1600" u="none" cap="none" strike="noStrike">
                <a:solidFill>
                  <a:schemeClr val="dk1"/>
                </a:solidFill>
                <a:latin typeface="Archivo"/>
                <a:ea typeface="Archivo"/>
                <a:cs typeface="Archivo"/>
                <a:sym typeface="Archivo"/>
              </a:rPr>
              <a:t>Escuela Nº: </a:t>
            </a:r>
            <a:r>
              <a:rPr b="1" i="0" lang="es" sz="1800" u="none" cap="none" strike="noStrike">
                <a:solidFill>
                  <a:srgbClr val="00B050"/>
                </a:solidFill>
                <a:latin typeface="Calibri"/>
                <a:ea typeface="Calibri"/>
                <a:cs typeface="Calibri"/>
                <a:sym typeface="Calibri"/>
              </a:rPr>
              <a:t>Escuela Técnica N°</a:t>
            </a:r>
            <a:r>
              <a:rPr b="1" i="0" lang="es" sz="1600" u="none" cap="none" strike="noStrike">
                <a:solidFill>
                  <a:srgbClr val="00B050"/>
                </a:solidFill>
                <a:latin typeface="Calibri"/>
                <a:ea typeface="Calibri"/>
                <a:cs typeface="Calibri"/>
                <a:sym typeface="Calibri"/>
              </a:rPr>
              <a:t>34 D.E.9° “Ing. Enrique Martín Hermitte”</a:t>
            </a:r>
            <a:endParaRPr b="0" i="0" sz="1600" u="none" cap="none" strike="noStrike">
              <a:solidFill>
                <a:srgbClr val="00B05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rgbClr val="000000"/>
              </a:buClr>
              <a:buSzPts val="1800"/>
              <a:buFont typeface="Arial"/>
              <a:buNone/>
            </a:pPr>
            <a:r>
              <a:rPr b="1" i="0" lang="es" sz="1600" u="none" cap="none" strike="noStrike">
                <a:solidFill>
                  <a:schemeClr val="dk1"/>
                </a:solidFill>
                <a:latin typeface="Archivo"/>
                <a:ea typeface="Archivo"/>
                <a:cs typeface="Archivo"/>
                <a:sym typeface="Archivo"/>
              </a:rPr>
              <a:t>Año y sección: </a:t>
            </a:r>
            <a:r>
              <a:rPr b="1" i="0" lang="es" sz="1600" u="none" cap="none" strike="noStrike">
                <a:solidFill>
                  <a:srgbClr val="00B050"/>
                </a:solidFill>
                <a:latin typeface="Calibri"/>
                <a:ea typeface="Calibri"/>
                <a:cs typeface="Calibri"/>
                <a:sym typeface="Calibri"/>
              </a:rPr>
              <a:t>2°2° Primer Ciclo | Turno mañana</a:t>
            </a:r>
            <a:endParaRPr b="1" i="0" sz="1600" u="none" cap="none" strike="noStrike">
              <a:solidFill>
                <a:srgbClr val="00B05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0" i="0" sz="1600" u="none" cap="none" strike="noStrike">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rgbClr val="000000"/>
              </a:buClr>
              <a:buSzPts val="1800"/>
              <a:buFont typeface="Arial"/>
              <a:buNone/>
            </a:pPr>
            <a:r>
              <a:rPr b="1" i="0" lang="es" sz="1600" u="none" cap="none" strike="noStrike">
                <a:solidFill>
                  <a:schemeClr val="dk1"/>
                </a:solidFill>
                <a:latin typeface="Archivo"/>
                <a:ea typeface="Archivo"/>
                <a:cs typeface="Archivo"/>
                <a:sym typeface="Archivo"/>
              </a:rPr>
              <a:t>Eje de trabajo: </a:t>
            </a:r>
            <a:r>
              <a:rPr b="1" i="1" lang="es" sz="1600" u="none" cap="none" strike="noStrike">
                <a:solidFill>
                  <a:srgbClr val="00B050"/>
                </a:solidFill>
                <a:latin typeface="Calibri"/>
                <a:ea typeface="Calibri"/>
                <a:cs typeface="Calibri"/>
                <a:sym typeface="Calibri"/>
              </a:rPr>
              <a:t>Hablar en la escuela</a:t>
            </a:r>
            <a:endParaRPr b="0" i="1" sz="1600" u="none" cap="none" strike="noStrike">
              <a:solidFill>
                <a:srgbClr val="00B050"/>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Archivo"/>
              <a:ea typeface="Archivo"/>
              <a:cs typeface="Archivo"/>
              <a:sym typeface="Archivo"/>
            </a:endParaRPr>
          </a:p>
        </p:txBody>
      </p:sp>
      <p:pic>
        <p:nvPicPr>
          <p:cNvPr id="3191" name="Google Shape;3191;g3a21c6b2b38_0_3218"/>
          <p:cNvPicPr preferRelativeResize="0"/>
          <p:nvPr/>
        </p:nvPicPr>
        <p:blipFill rotWithShape="1">
          <a:blip r:embed="rId5">
            <a:alphaModFix/>
          </a:blip>
          <a:srcRect b="0" l="30323" r="0" t="35069"/>
          <a:stretch/>
        </p:blipFill>
        <p:spPr>
          <a:xfrm rot="10800000">
            <a:off x="6585372" y="3148264"/>
            <a:ext cx="2558628" cy="2004748"/>
          </a:xfrm>
          <a:prstGeom prst="rect">
            <a:avLst/>
          </a:prstGeom>
          <a:noFill/>
          <a:ln>
            <a:noFill/>
          </a:ln>
        </p:spPr>
      </p:pic>
      <p:grpSp>
        <p:nvGrpSpPr>
          <p:cNvPr id="3192" name="Google Shape;3192;g3a21c6b2b38_0_3218"/>
          <p:cNvGrpSpPr/>
          <p:nvPr/>
        </p:nvGrpSpPr>
        <p:grpSpPr>
          <a:xfrm>
            <a:off x="750476" y="2422581"/>
            <a:ext cx="119674" cy="125925"/>
            <a:chOff x="853100" y="2420550"/>
            <a:chExt cx="69000" cy="72600"/>
          </a:xfrm>
        </p:grpSpPr>
        <p:cxnSp>
          <p:nvCxnSpPr>
            <p:cNvPr id="3193" name="Google Shape;3193;g3a21c6b2b38_0_3218"/>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194" name="Google Shape;3194;g3a21c6b2b38_0_3218"/>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195" name="Google Shape;3195;g3a21c6b2b38_0_3218"/>
          <p:cNvGrpSpPr/>
          <p:nvPr/>
        </p:nvGrpSpPr>
        <p:grpSpPr>
          <a:xfrm>
            <a:off x="761774" y="1813884"/>
            <a:ext cx="119674" cy="125925"/>
            <a:chOff x="853100" y="2420550"/>
            <a:chExt cx="69000" cy="72600"/>
          </a:xfrm>
        </p:grpSpPr>
        <p:cxnSp>
          <p:nvCxnSpPr>
            <p:cNvPr id="3196" name="Google Shape;3196;g3a21c6b2b38_0_3218"/>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197" name="Google Shape;3197;g3a21c6b2b38_0_3218"/>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198" name="Google Shape;3198;g3a21c6b2b38_0_3218"/>
          <p:cNvGrpSpPr/>
          <p:nvPr/>
        </p:nvGrpSpPr>
        <p:grpSpPr>
          <a:xfrm>
            <a:off x="750477" y="4111946"/>
            <a:ext cx="119674" cy="125925"/>
            <a:chOff x="853100" y="2420550"/>
            <a:chExt cx="69000" cy="72600"/>
          </a:xfrm>
        </p:grpSpPr>
        <p:cxnSp>
          <p:nvCxnSpPr>
            <p:cNvPr id="3199" name="Google Shape;3199;g3a21c6b2b38_0_3218"/>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200" name="Google Shape;3200;g3a21c6b2b38_0_3218"/>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201" name="Google Shape;3201;g3a21c6b2b38_0_3218"/>
          <p:cNvSpPr txBox="1"/>
          <p:nvPr/>
        </p:nvSpPr>
        <p:spPr>
          <a:xfrm>
            <a:off x="1270887" y="261802"/>
            <a:ext cx="44376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LA PEOR DE LAS SOSPECHAS </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3202" name="Google Shape;3202;g3a21c6b2b38_0_3218"/>
          <p:cNvPicPr preferRelativeResize="0"/>
          <p:nvPr/>
        </p:nvPicPr>
        <p:blipFill rotWithShape="1">
          <a:blip r:embed="rId6">
            <a:alphaModFix/>
          </a:blip>
          <a:srcRect b="0" l="0" r="0" t="0"/>
          <a:stretch/>
        </p:blipFill>
        <p:spPr>
          <a:xfrm rot="-4410788">
            <a:off x="7119950" y="400801"/>
            <a:ext cx="554526" cy="456436"/>
          </a:xfrm>
          <a:prstGeom prst="rect">
            <a:avLst/>
          </a:prstGeom>
          <a:noFill/>
          <a:ln>
            <a:noFill/>
          </a:ln>
        </p:spPr>
      </p:pic>
      <p:grpSp>
        <p:nvGrpSpPr>
          <p:cNvPr id="3203" name="Google Shape;3203;g3a21c6b2b38_0_3218"/>
          <p:cNvGrpSpPr/>
          <p:nvPr/>
        </p:nvGrpSpPr>
        <p:grpSpPr>
          <a:xfrm>
            <a:off x="750476" y="3282872"/>
            <a:ext cx="119674" cy="125925"/>
            <a:chOff x="853100" y="2420550"/>
            <a:chExt cx="69000" cy="72600"/>
          </a:xfrm>
        </p:grpSpPr>
        <p:cxnSp>
          <p:nvCxnSpPr>
            <p:cNvPr id="3204" name="Google Shape;3204;g3a21c6b2b38_0_3218"/>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205" name="Google Shape;3205;g3a21c6b2b38_0_3218"/>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206" name="Google Shape;3206;g3a21c6b2b38_0_3218"/>
          <p:cNvGrpSpPr/>
          <p:nvPr/>
        </p:nvGrpSpPr>
        <p:grpSpPr>
          <a:xfrm rot="5400000">
            <a:off x="4796215" y="3578430"/>
            <a:ext cx="3189350" cy="1336365"/>
            <a:chOff x="5974610" y="421184"/>
            <a:chExt cx="3189350" cy="1336365"/>
          </a:xfrm>
        </p:grpSpPr>
        <p:grpSp>
          <p:nvGrpSpPr>
            <p:cNvPr id="3207" name="Google Shape;3207;g3a21c6b2b38_0_3218"/>
            <p:cNvGrpSpPr/>
            <p:nvPr/>
          </p:nvGrpSpPr>
          <p:grpSpPr>
            <a:xfrm rot="5400000">
              <a:off x="7873552" y="-202760"/>
              <a:ext cx="666463" cy="1914351"/>
              <a:chOff x="2405075" y="2171775"/>
              <a:chExt cx="633400" cy="1900100"/>
            </a:xfrm>
          </p:grpSpPr>
          <p:cxnSp>
            <p:nvCxnSpPr>
              <p:cNvPr id="3208" name="Google Shape;3208;g3a21c6b2b38_0_321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09" name="Google Shape;3209;g3a21c6b2b38_0_321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10" name="Google Shape;3210;g3a21c6b2b38_0_321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11" name="Google Shape;3211;g3a21c6b2b38_0_321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12" name="Google Shape;3212;g3a21c6b2b38_0_321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13" name="Google Shape;3213;g3a21c6b2b38_0_321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14" name="Google Shape;3214;g3a21c6b2b38_0_321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15" name="Google Shape;3215;g3a21c6b2b38_0_321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16" name="Google Shape;3216;g3a21c6b2b38_0_321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17" name="Google Shape;3217;g3a21c6b2b38_0_32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18" name="Google Shape;3218;g3a21c6b2b38_0_32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19" name="Google Shape;3219;g3a21c6b2b38_0_321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20" name="Google Shape;3220;g3a21c6b2b38_0_321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21" name="Google Shape;3221;g3a21c6b2b38_0_321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22" name="Google Shape;3222;g3a21c6b2b38_0_321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223" name="Google Shape;3223;g3a21c6b2b38_0_3218"/>
            <p:cNvGrpSpPr/>
            <p:nvPr/>
          </p:nvGrpSpPr>
          <p:grpSpPr>
            <a:xfrm rot="5400000">
              <a:off x="7873552" y="467142"/>
              <a:ext cx="666463" cy="1914351"/>
              <a:chOff x="2405075" y="2171775"/>
              <a:chExt cx="633400" cy="1900100"/>
            </a:xfrm>
          </p:grpSpPr>
          <p:cxnSp>
            <p:nvCxnSpPr>
              <p:cNvPr id="3224" name="Google Shape;3224;g3a21c6b2b38_0_321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25" name="Google Shape;3225;g3a21c6b2b38_0_321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26" name="Google Shape;3226;g3a21c6b2b38_0_321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27" name="Google Shape;3227;g3a21c6b2b38_0_321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28" name="Google Shape;3228;g3a21c6b2b38_0_321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29" name="Google Shape;3229;g3a21c6b2b38_0_321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30" name="Google Shape;3230;g3a21c6b2b38_0_321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31" name="Google Shape;3231;g3a21c6b2b38_0_321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32" name="Google Shape;3232;g3a21c6b2b38_0_321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33" name="Google Shape;3233;g3a21c6b2b38_0_32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34" name="Google Shape;3234;g3a21c6b2b38_0_32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35" name="Google Shape;3235;g3a21c6b2b38_0_321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36" name="Google Shape;3236;g3a21c6b2b38_0_321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37" name="Google Shape;3237;g3a21c6b2b38_0_321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38" name="Google Shape;3238;g3a21c6b2b38_0_321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239" name="Google Shape;3239;g3a21c6b2b38_0_3218"/>
            <p:cNvGrpSpPr/>
            <p:nvPr/>
          </p:nvGrpSpPr>
          <p:grpSpPr>
            <a:xfrm rot="5400000">
              <a:off x="6598553" y="-202760"/>
              <a:ext cx="666463" cy="1914351"/>
              <a:chOff x="2405075" y="2171775"/>
              <a:chExt cx="633400" cy="1900100"/>
            </a:xfrm>
          </p:grpSpPr>
          <p:cxnSp>
            <p:nvCxnSpPr>
              <p:cNvPr id="3240" name="Google Shape;3240;g3a21c6b2b38_0_321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41" name="Google Shape;3241;g3a21c6b2b38_0_321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42" name="Google Shape;3242;g3a21c6b2b38_0_321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43" name="Google Shape;3243;g3a21c6b2b38_0_321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44" name="Google Shape;3244;g3a21c6b2b38_0_321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45" name="Google Shape;3245;g3a21c6b2b38_0_321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46" name="Google Shape;3246;g3a21c6b2b38_0_321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47" name="Google Shape;3247;g3a21c6b2b38_0_321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48" name="Google Shape;3248;g3a21c6b2b38_0_321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49" name="Google Shape;3249;g3a21c6b2b38_0_32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50" name="Google Shape;3250;g3a21c6b2b38_0_32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51" name="Google Shape;3251;g3a21c6b2b38_0_321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52" name="Google Shape;3252;g3a21c6b2b38_0_321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53" name="Google Shape;3253;g3a21c6b2b38_0_321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54" name="Google Shape;3254;g3a21c6b2b38_0_321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255" name="Google Shape;3255;g3a21c6b2b38_0_3218"/>
            <p:cNvGrpSpPr/>
            <p:nvPr/>
          </p:nvGrpSpPr>
          <p:grpSpPr>
            <a:xfrm rot="5400000">
              <a:off x="6598553" y="467142"/>
              <a:ext cx="666463" cy="1914351"/>
              <a:chOff x="2405075" y="2171775"/>
              <a:chExt cx="633400" cy="1900100"/>
            </a:xfrm>
          </p:grpSpPr>
          <p:cxnSp>
            <p:nvCxnSpPr>
              <p:cNvPr id="3256" name="Google Shape;3256;g3a21c6b2b38_0_321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57" name="Google Shape;3257;g3a21c6b2b38_0_321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58" name="Google Shape;3258;g3a21c6b2b38_0_321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59" name="Google Shape;3259;g3a21c6b2b38_0_321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60" name="Google Shape;3260;g3a21c6b2b38_0_321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261" name="Google Shape;3261;g3a21c6b2b38_0_321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62" name="Google Shape;3262;g3a21c6b2b38_0_321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63" name="Google Shape;3263;g3a21c6b2b38_0_321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64" name="Google Shape;3264;g3a21c6b2b38_0_321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65" name="Google Shape;3265;g3a21c6b2b38_0_32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66" name="Google Shape;3266;g3a21c6b2b38_0_321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67" name="Google Shape;3267;g3a21c6b2b38_0_321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68" name="Google Shape;3268;g3a21c6b2b38_0_321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269" name="Google Shape;3269;g3a21c6b2b38_0_321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270" name="Google Shape;3270;g3a21c6b2b38_0_321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3271" name="Google Shape;3271;g3a21c6b2b38_0_3218"/>
          <p:cNvPicPr preferRelativeResize="0"/>
          <p:nvPr/>
        </p:nvPicPr>
        <p:blipFill rotWithShape="1">
          <a:blip r:embed="rId7">
            <a:alphaModFix/>
          </a:blip>
          <a:srcRect b="0" l="0" r="2200" t="0"/>
          <a:stretch/>
        </p:blipFill>
        <p:spPr>
          <a:xfrm>
            <a:off x="4865273" y="1455357"/>
            <a:ext cx="4288804" cy="2752459"/>
          </a:xfrm>
          <a:prstGeom prst="rect">
            <a:avLst/>
          </a:prstGeom>
          <a:noFill/>
          <a:ln>
            <a:noFill/>
          </a:ln>
        </p:spPr>
      </p:pic>
      <p:pic>
        <p:nvPicPr>
          <p:cNvPr id="3272" name="Google Shape;3272;g3a21c6b2b38_0_3218"/>
          <p:cNvPicPr preferRelativeResize="0"/>
          <p:nvPr/>
        </p:nvPicPr>
        <p:blipFill rotWithShape="1">
          <a:blip r:embed="rId8">
            <a:alphaModFix/>
          </a:blip>
          <a:srcRect b="0" l="0" r="0" t="0"/>
          <a:stretch/>
        </p:blipFill>
        <p:spPr>
          <a:xfrm>
            <a:off x="7597343" y="2954634"/>
            <a:ext cx="1427505" cy="1427505"/>
          </a:xfrm>
          <a:prstGeom prst="rect">
            <a:avLst/>
          </a:prstGeom>
          <a:noFill/>
          <a:ln>
            <a:noFill/>
          </a:ln>
        </p:spPr>
      </p:pic>
      <p:sp>
        <p:nvSpPr>
          <p:cNvPr id="3273" name="Google Shape;3273;g3a21c6b2b38_0_3218"/>
          <p:cNvSpPr txBox="1"/>
          <p:nvPr/>
        </p:nvSpPr>
        <p:spPr>
          <a:xfrm>
            <a:off x="1965633" y="679794"/>
            <a:ext cx="3649500" cy="578700"/>
          </a:xfrm>
          <a:prstGeom prst="rect">
            <a:avLst/>
          </a:prstGeom>
          <a:noFill/>
          <a:ln>
            <a:noFill/>
          </a:ln>
        </p:spPr>
        <p:txBody>
          <a:bodyPr anchorCtr="0" anchor="t" bIns="91425" lIns="91425" spcFirstLastPara="1" rIns="91425" wrap="square" tIns="91425">
            <a:spAutoFit/>
          </a:bodyPr>
          <a:lstStyle/>
          <a:p>
            <a:pPr indent="0" lvl="0" marL="0" marR="0" rtl="0" algn="r">
              <a:lnSpc>
                <a:spcPct val="80000"/>
              </a:lnSpc>
              <a:spcBef>
                <a:spcPts val="0"/>
              </a:spcBef>
              <a:spcAft>
                <a:spcPts val="0"/>
              </a:spcAft>
              <a:buClr>
                <a:schemeClr val="dk1"/>
              </a:buClr>
              <a:buSzPts val="4000"/>
              <a:buFont typeface="Arial"/>
              <a:buNone/>
            </a:pPr>
            <a:r>
              <a:rPr b="0" i="1" lang="es" sz="1600" u="none" cap="none" strike="noStrike">
                <a:solidFill>
                  <a:schemeClr val="dk1"/>
                </a:solidFill>
                <a:latin typeface="Calibri"/>
                <a:ea typeface="Calibri"/>
                <a:cs typeface="Calibri"/>
                <a:sym typeface="Calibri"/>
              </a:rPr>
              <a:t>Hablar en la escuela: de la palabra escrita a la hablada, historias poli-ladrón.</a:t>
            </a:r>
            <a:endParaRPr b="0" i="1" sz="1600" u="none" cap="none" strike="noStrike">
              <a:solidFill>
                <a:schemeClr val="dk1"/>
              </a:solidFill>
              <a:latin typeface="Calibri"/>
              <a:ea typeface="Calibri"/>
              <a:cs typeface="Calibri"/>
              <a:sym typeface="Calibri"/>
            </a:endParaRPr>
          </a:p>
        </p:txBody>
      </p:sp>
      <p:pic>
        <p:nvPicPr>
          <p:cNvPr id="3274" name="Google Shape;3274;g3a21c6b2b38_0_3218"/>
          <p:cNvPicPr preferRelativeResize="0"/>
          <p:nvPr/>
        </p:nvPicPr>
        <p:blipFill rotWithShape="1">
          <a:blip r:embed="rId9">
            <a:alphaModFix/>
          </a:blip>
          <a:srcRect b="0" l="0" r="0" t="0"/>
          <a:stretch/>
        </p:blipFill>
        <p:spPr>
          <a:xfrm>
            <a:off x="7580757" y="463594"/>
            <a:ext cx="1460676" cy="206450"/>
          </a:xfrm>
          <a:prstGeom prst="rect">
            <a:avLst/>
          </a:prstGeom>
          <a:noFill/>
          <a:ln>
            <a:noFill/>
          </a:ln>
        </p:spPr>
      </p:pic>
      <p:pic>
        <p:nvPicPr>
          <p:cNvPr id="3275" name="Google Shape;3275;g3a21c6b2b38_0_3218"/>
          <p:cNvPicPr preferRelativeResize="0"/>
          <p:nvPr/>
        </p:nvPicPr>
        <p:blipFill rotWithShape="1">
          <a:blip r:embed="rId10">
            <a:alphaModFix/>
          </a:blip>
          <a:srcRect b="0" l="0" r="0" t="0"/>
          <a:stretch/>
        </p:blipFill>
        <p:spPr>
          <a:xfrm flipH="1" rot="10800000">
            <a:off x="8311095" y="3026166"/>
            <a:ext cx="321388" cy="192833"/>
          </a:xfrm>
          <a:prstGeom prst="rect">
            <a:avLst/>
          </a:prstGeom>
          <a:noFill/>
          <a:ln>
            <a:noFill/>
          </a:ln>
        </p:spPr>
      </p:pic>
      <p:pic>
        <p:nvPicPr>
          <p:cNvPr id="3276" name="Google Shape;3276;g3a21c6b2b38_0_3218"/>
          <p:cNvPicPr preferRelativeResize="0"/>
          <p:nvPr/>
        </p:nvPicPr>
        <p:blipFill rotWithShape="1">
          <a:blip r:embed="rId11">
            <a:alphaModFix/>
          </a:blip>
          <a:srcRect b="0" l="0" r="0" t="0"/>
          <a:stretch/>
        </p:blipFill>
        <p:spPr>
          <a:xfrm flipH="1">
            <a:off x="5304104" y="208731"/>
            <a:ext cx="762886" cy="762886"/>
          </a:xfrm>
          <a:prstGeom prst="rect">
            <a:avLst/>
          </a:prstGeom>
          <a:noFill/>
          <a:ln>
            <a:noFill/>
          </a:ln>
        </p:spPr>
      </p:pic>
      <p:sp>
        <p:nvSpPr>
          <p:cNvPr id="3277" name="Google Shape;3277;g3a21c6b2b38_0_3218"/>
          <p:cNvSpPr txBox="1"/>
          <p:nvPr/>
        </p:nvSpPr>
        <p:spPr>
          <a:xfrm>
            <a:off x="5312207" y="218147"/>
            <a:ext cx="270300" cy="726600"/>
          </a:xfrm>
          <a:prstGeom prst="rect">
            <a:avLst/>
          </a:prstGeom>
          <a:noFill/>
          <a:ln>
            <a:noFill/>
          </a:ln>
        </p:spPr>
        <p:txBody>
          <a:bodyPr anchorCtr="0" anchor="t" bIns="91425" lIns="91425" spcFirstLastPara="1" rIns="91425" wrap="square" tIns="91425">
            <a:spAutoFit/>
          </a:bodyPr>
          <a:lstStyle/>
          <a:p>
            <a:pPr indent="0" lvl="0" marL="0" marR="0" rtl="0" algn="r">
              <a:lnSpc>
                <a:spcPct val="80000"/>
              </a:lnSpc>
              <a:spcBef>
                <a:spcPts val="0"/>
              </a:spcBef>
              <a:spcAft>
                <a:spcPts val="0"/>
              </a:spcAft>
              <a:buClr>
                <a:schemeClr val="dk1"/>
              </a:buClr>
              <a:buSzPts val="4000"/>
              <a:buFont typeface="Arial"/>
              <a:buNone/>
            </a:pPr>
            <a:r>
              <a:rPr b="0" i="0" lang="es" sz="4400" u="none" cap="none" strike="noStrike">
                <a:solidFill>
                  <a:schemeClr val="dk1"/>
                </a:solidFill>
                <a:latin typeface="Archivo ExtraBold"/>
                <a:ea typeface="Archivo ExtraBold"/>
                <a:cs typeface="Archivo ExtraBold"/>
                <a:sym typeface="Archivo ExtraBold"/>
              </a:rPr>
              <a:t>S</a:t>
            </a:r>
            <a:endParaRPr b="0" i="0" sz="4400" u="none" cap="none" strike="noStrike">
              <a:solidFill>
                <a:schemeClr val="dk1"/>
              </a:solidFill>
              <a:latin typeface="Archivo ExtraBold"/>
              <a:ea typeface="Archivo ExtraBold"/>
              <a:cs typeface="Archivo ExtraBold"/>
              <a:sym typeface="Archivo ExtraBold"/>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81" name="Shape 3281"/>
        <p:cNvGrpSpPr/>
        <p:nvPr/>
      </p:nvGrpSpPr>
      <p:grpSpPr>
        <a:xfrm>
          <a:off x="0" y="0"/>
          <a:ext cx="0" cy="0"/>
          <a:chOff x="0" y="0"/>
          <a:chExt cx="0" cy="0"/>
        </a:xfrm>
      </p:grpSpPr>
      <p:sp>
        <p:nvSpPr>
          <p:cNvPr id="3282" name="Google Shape;3282;g3a21c6b2b38_0_3376"/>
          <p:cNvSpPr txBox="1"/>
          <p:nvPr/>
        </p:nvSpPr>
        <p:spPr>
          <a:xfrm>
            <a:off x="4769224" y="1436291"/>
            <a:ext cx="3999900" cy="3416400"/>
          </a:xfrm>
          <a:prstGeom prst="rect">
            <a:avLst/>
          </a:prstGeom>
          <a:noFill/>
          <a:ln>
            <a:noFill/>
          </a:ln>
        </p:spPr>
        <p:txBody>
          <a:bodyPr anchorCtr="0" anchor="t" bIns="45700" lIns="91425" spcFirstLastPara="1" rIns="91425" wrap="square" tIns="45700">
            <a:noAutofit/>
          </a:bodyPr>
          <a:lstStyle/>
          <a:p>
            <a:pPr indent="0" lvl="0" marL="139700" marR="0" rtl="0" algn="just">
              <a:lnSpc>
                <a:spcPct val="100000"/>
              </a:lnSpc>
              <a:spcBef>
                <a:spcPts val="0"/>
              </a:spcBef>
              <a:spcAft>
                <a:spcPts val="0"/>
              </a:spcAft>
              <a:buNone/>
            </a:pPr>
            <a:r>
              <a:rPr b="0" i="0" lang="es" sz="1400" u="none" cap="none" strike="noStrike">
                <a:solidFill>
                  <a:schemeClr val="dk1"/>
                </a:solidFill>
                <a:latin typeface="Calibri"/>
                <a:ea typeface="Calibri"/>
                <a:cs typeface="Calibri"/>
                <a:sym typeface="Calibri"/>
              </a:rPr>
              <a:t>Tenemos un hermoso desafío por delante para trabajar nuevamente este año en el salón de clases de 2°2° PC TM.</a:t>
            </a:r>
            <a:endParaRPr/>
          </a:p>
          <a:p>
            <a:pPr indent="0" lvl="0" marL="0" marR="0" rtl="0" algn="just">
              <a:lnSpc>
                <a:spcPct val="100000"/>
              </a:lnSpc>
              <a:spcBef>
                <a:spcPts val="0"/>
              </a:spcBef>
              <a:spcAft>
                <a:spcPts val="0"/>
              </a:spcAft>
              <a:buNone/>
            </a:pPr>
            <a:r>
              <a:t/>
            </a:r>
            <a:endParaRPr b="1" i="0" sz="14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None/>
            </a:pPr>
            <a:r>
              <a:rPr b="1" i="0" lang="es" sz="1400" u="none" cap="none" strike="noStrike">
                <a:solidFill>
                  <a:schemeClr val="dk1"/>
                </a:solidFill>
                <a:latin typeface="Calibri"/>
                <a:ea typeface="Calibri"/>
                <a:cs typeface="Calibri"/>
                <a:sym typeface="Calibri"/>
              </a:rPr>
              <a:t>Propósitos</a:t>
            </a:r>
            <a:r>
              <a:rPr b="1" i="0" lang="es" sz="1300" u="none" cap="none" strike="noStrike">
                <a:solidFill>
                  <a:schemeClr val="dk1"/>
                </a:solidFill>
                <a:latin typeface="Calibri"/>
                <a:ea typeface="Calibri"/>
                <a:cs typeface="Calibri"/>
                <a:sym typeface="Calibri"/>
              </a:rPr>
              <a:t>: </a:t>
            </a:r>
            <a:r>
              <a:rPr b="0" i="0" lang="es" sz="1400" u="none" cap="none" strike="noStrike">
                <a:solidFill>
                  <a:schemeClr val="dk1"/>
                </a:solidFill>
                <a:latin typeface="Calibri"/>
                <a:ea typeface="Calibri"/>
                <a:cs typeface="Calibri"/>
                <a:sym typeface="Calibri"/>
              </a:rPr>
              <a:t>Proponer actividades que impliquen distintos tipos de comunicación oral, de modo que los estudiantes puedan desarrollar la capacidad de expresarse oralmente a través de diferentes formatos, ante diversos interlocutores y de escuchar de manera comprensiva y crítica.</a:t>
            </a:r>
            <a:endParaRPr/>
          </a:p>
          <a:p>
            <a:pPr indent="0" lvl="0" marL="0" marR="0" rtl="0" algn="just">
              <a:lnSpc>
                <a:spcPct val="100000"/>
              </a:lnSpc>
              <a:spcBef>
                <a:spcPts val="0"/>
              </a:spcBef>
              <a:spcAft>
                <a:spcPts val="0"/>
              </a:spcAft>
              <a:buNone/>
            </a:pPr>
            <a:r>
              <a:t/>
            </a:r>
            <a:endParaRPr b="0" i="0" sz="1300" u="none" cap="none" strike="noStrike">
              <a:solidFill>
                <a:schemeClr val="dk1"/>
              </a:solidFill>
              <a:latin typeface="Calibri"/>
              <a:ea typeface="Calibri"/>
              <a:cs typeface="Calibri"/>
              <a:sym typeface="Calibri"/>
            </a:endParaRPr>
          </a:p>
        </p:txBody>
      </p:sp>
      <p:sp>
        <p:nvSpPr>
          <p:cNvPr id="3283" name="Google Shape;3283;g3a21c6b2b38_0_3376"/>
          <p:cNvSpPr txBox="1"/>
          <p:nvPr/>
        </p:nvSpPr>
        <p:spPr>
          <a:xfrm>
            <a:off x="324775" y="1436291"/>
            <a:ext cx="3999900" cy="3654900"/>
          </a:xfrm>
          <a:prstGeom prst="rect">
            <a:avLst/>
          </a:prstGeom>
          <a:noFill/>
          <a:ln>
            <a:noFill/>
          </a:ln>
        </p:spPr>
        <p:txBody>
          <a:bodyPr anchorCtr="0" anchor="t" bIns="91425" lIns="91425" spcFirstLastPara="1" rIns="91425" wrap="square" tIns="91425">
            <a:normAutofit lnSpcReduction="10000"/>
          </a:bodyPr>
          <a:lstStyle/>
          <a:p>
            <a:pPr indent="0" lvl="0" marL="139700" marR="0" rtl="0" algn="just">
              <a:lnSpc>
                <a:spcPct val="100000"/>
              </a:lnSpc>
              <a:spcBef>
                <a:spcPts val="0"/>
              </a:spcBef>
              <a:spcAft>
                <a:spcPts val="0"/>
              </a:spcAft>
              <a:buClr>
                <a:schemeClr val="dk2"/>
              </a:buClr>
              <a:buSzPts val="2800"/>
              <a:buFont typeface="Arial"/>
              <a:buNone/>
            </a:pPr>
            <a:r>
              <a:rPr b="1" i="0" lang="es" sz="1500" u="none" cap="none" strike="noStrike">
                <a:solidFill>
                  <a:schemeClr val="dk1"/>
                </a:solidFill>
                <a:latin typeface="Calibri"/>
                <a:ea typeface="Calibri"/>
                <a:cs typeface="Calibri"/>
                <a:sym typeface="Calibri"/>
              </a:rPr>
              <a:t>Duración</a:t>
            </a:r>
            <a:r>
              <a:rPr b="1" i="0" lang="es" sz="1400" u="none" cap="none" strike="noStrike">
                <a:solidFill>
                  <a:schemeClr val="dk1"/>
                </a:solidFill>
                <a:latin typeface="Calibri"/>
                <a:ea typeface="Calibri"/>
                <a:cs typeface="Calibri"/>
                <a:sym typeface="Calibri"/>
              </a:rPr>
              <a:t> </a:t>
            </a:r>
            <a:r>
              <a:rPr b="0" i="0" lang="es" sz="1400" u="none" cap="none" strike="noStrike">
                <a:solidFill>
                  <a:schemeClr val="dk1"/>
                </a:solidFill>
                <a:latin typeface="Calibri"/>
                <a:ea typeface="Calibri"/>
                <a:cs typeface="Calibri"/>
                <a:sym typeface="Calibri"/>
              </a:rPr>
              <a:t>| Proyecto anual interdisciplinario</a:t>
            </a:r>
            <a:endParaRPr b="0" i="0" sz="1400" u="none" cap="none" strike="noStrike">
              <a:solidFill>
                <a:schemeClr val="dk1"/>
              </a:solidFill>
              <a:latin typeface="Calibri"/>
              <a:ea typeface="Calibri"/>
              <a:cs typeface="Calibri"/>
              <a:sym typeface="Calibri"/>
            </a:endParaRPr>
          </a:p>
          <a:p>
            <a:pPr indent="0" lvl="0" marL="139700" marR="0" rtl="0" algn="just">
              <a:lnSpc>
                <a:spcPct val="100000"/>
              </a:lnSpc>
              <a:spcBef>
                <a:spcPts val="0"/>
              </a:spcBef>
              <a:spcAft>
                <a:spcPts val="0"/>
              </a:spcAft>
              <a:buClr>
                <a:schemeClr val="dk2"/>
              </a:buClr>
              <a:buSzPts val="2800"/>
              <a:buFont typeface="Arial"/>
              <a:buNone/>
            </a:pPr>
            <a:r>
              <a:rPr b="0" i="0" lang="es" sz="1400" u="none" cap="none" strike="noStrike">
                <a:solidFill>
                  <a:schemeClr val="dk1"/>
                </a:solidFill>
                <a:latin typeface="Calibri"/>
                <a:ea typeface="Calibri"/>
                <a:cs typeface="Calibri"/>
                <a:sym typeface="Calibri"/>
              </a:rPr>
              <a:t>1° Cuatrimestre | 2° Cuatrimestre</a:t>
            </a:r>
            <a:endParaRPr/>
          </a:p>
          <a:p>
            <a:pPr indent="0" lvl="0" marL="139700" marR="0" rtl="0" algn="ctr">
              <a:lnSpc>
                <a:spcPct val="100000"/>
              </a:lnSpc>
              <a:spcBef>
                <a:spcPts val="0"/>
              </a:spcBef>
              <a:spcAft>
                <a:spcPts val="0"/>
              </a:spcAft>
              <a:buClr>
                <a:schemeClr val="dk2"/>
              </a:buClr>
              <a:buSzPts val="2800"/>
              <a:buFont typeface="Arial"/>
              <a:buNone/>
            </a:pPr>
            <a:r>
              <a:t/>
            </a:r>
            <a:endParaRPr b="0" i="0" sz="1400" u="none" cap="none" strike="noStrike">
              <a:solidFill>
                <a:schemeClr val="dk1"/>
              </a:solidFill>
              <a:latin typeface="Calibri"/>
              <a:ea typeface="Calibri"/>
              <a:cs typeface="Calibri"/>
              <a:sym typeface="Calibri"/>
            </a:endParaRPr>
          </a:p>
          <a:p>
            <a:pPr indent="0" lvl="0" marL="139700" marR="0" rtl="0" algn="just">
              <a:lnSpc>
                <a:spcPct val="100000"/>
              </a:lnSpc>
              <a:spcBef>
                <a:spcPts val="0"/>
              </a:spcBef>
              <a:spcAft>
                <a:spcPts val="0"/>
              </a:spcAft>
              <a:buClr>
                <a:schemeClr val="dk2"/>
              </a:buClr>
              <a:buSzPts val="2800"/>
              <a:buFont typeface="Arial"/>
              <a:buNone/>
            </a:pPr>
            <a:r>
              <a:rPr b="1" i="0" lang="es" sz="1500" u="none" cap="none" strike="noStrike">
                <a:solidFill>
                  <a:schemeClr val="dk1"/>
                </a:solidFill>
                <a:latin typeface="Calibri"/>
                <a:ea typeface="Calibri"/>
                <a:cs typeface="Calibri"/>
                <a:sym typeface="Calibri"/>
              </a:rPr>
              <a:t>Situación inicial</a:t>
            </a:r>
            <a:r>
              <a:rPr b="0" i="0" lang="es" sz="1500" u="none" cap="none" strike="noStrike">
                <a:solidFill>
                  <a:schemeClr val="dk1"/>
                </a:solidFill>
                <a:latin typeface="Calibri"/>
                <a:ea typeface="Calibri"/>
                <a:cs typeface="Calibri"/>
                <a:sym typeface="Calibri"/>
              </a:rPr>
              <a:t> </a:t>
            </a:r>
            <a:r>
              <a:rPr b="0" i="0" lang="es" sz="1400" u="none" cap="none" strike="noStrike">
                <a:solidFill>
                  <a:schemeClr val="dk1"/>
                </a:solidFill>
                <a:latin typeface="Calibri"/>
                <a:ea typeface="Calibri"/>
                <a:cs typeface="Calibri"/>
                <a:sym typeface="Calibri"/>
              </a:rPr>
              <a:t>¿Cómo podemos mejorar la expresión oral de los estudiantes de 2° 2° Primer Ciclo | Turno mañana en el presente ciclo lectivo 2025 en la Escuela Técnica N° 34 “Ing. E. M. Hermitte”?</a:t>
            </a:r>
            <a:endParaRPr/>
          </a:p>
          <a:p>
            <a:pPr indent="0" lvl="0" marL="139700" marR="0" rtl="0" algn="just">
              <a:lnSpc>
                <a:spcPct val="100000"/>
              </a:lnSpc>
              <a:spcBef>
                <a:spcPts val="0"/>
              </a:spcBef>
              <a:spcAft>
                <a:spcPts val="0"/>
              </a:spcAft>
              <a:buClr>
                <a:schemeClr val="dk2"/>
              </a:buClr>
              <a:buSzPts val="2800"/>
              <a:buFont typeface="Arial"/>
              <a:buNone/>
            </a:pPr>
            <a:r>
              <a:t/>
            </a:r>
            <a:endParaRPr b="0" i="0" sz="1400" u="none" cap="none" strike="noStrike">
              <a:solidFill>
                <a:schemeClr val="dk1"/>
              </a:solidFill>
              <a:latin typeface="Calibri"/>
              <a:ea typeface="Calibri"/>
              <a:cs typeface="Calibri"/>
              <a:sym typeface="Calibri"/>
            </a:endParaRPr>
          </a:p>
          <a:p>
            <a:pPr indent="0" lvl="0" marL="139700" marR="0" rtl="0" algn="just">
              <a:lnSpc>
                <a:spcPct val="100000"/>
              </a:lnSpc>
              <a:spcBef>
                <a:spcPts val="0"/>
              </a:spcBef>
              <a:spcAft>
                <a:spcPts val="0"/>
              </a:spcAft>
              <a:buClr>
                <a:schemeClr val="dk2"/>
              </a:buClr>
              <a:buSzPts val="2800"/>
              <a:buFont typeface="Arial"/>
              <a:buNone/>
            </a:pPr>
            <a:r>
              <a:rPr b="0" i="0" lang="es" sz="1400" u="none" cap="none" strike="noStrike">
                <a:solidFill>
                  <a:schemeClr val="dk1"/>
                </a:solidFill>
                <a:latin typeface="Calibri"/>
                <a:ea typeface="Calibri"/>
                <a:cs typeface="Calibri"/>
                <a:sym typeface="Calibri"/>
              </a:rPr>
              <a:t> “</a:t>
            </a:r>
            <a:r>
              <a:rPr b="0" i="1" lang="es" sz="1400" u="none" cap="none" strike="noStrike">
                <a:solidFill>
                  <a:schemeClr val="dk1"/>
                </a:solidFill>
                <a:latin typeface="Calibri"/>
                <a:ea typeface="Calibri"/>
                <a:cs typeface="Calibri"/>
                <a:sym typeface="Calibri"/>
              </a:rPr>
              <a:t>Son pocas las veces en las que su enseñanza se aborda de manera sistemática</a:t>
            </a:r>
            <a:r>
              <a:rPr b="0" i="0" lang="es" sz="1400" u="none" cap="none" strike="noStrike">
                <a:solidFill>
                  <a:schemeClr val="dk1"/>
                </a:solidFill>
                <a:latin typeface="Calibri"/>
                <a:ea typeface="Calibri"/>
                <a:cs typeface="Calibri"/>
                <a:sym typeface="Calibri"/>
              </a:rPr>
              <a:t>” (Nerina Luz Palermo. Foro de la Actividad n°1), haciendo referencia a las actividades de carácter oral, pues “</a:t>
            </a:r>
            <a:r>
              <a:rPr b="0" i="1" lang="es" sz="1400" u="none" cap="none" strike="noStrike">
                <a:solidFill>
                  <a:schemeClr val="dk1"/>
                </a:solidFill>
                <a:latin typeface="Calibri"/>
                <a:ea typeface="Calibri"/>
                <a:cs typeface="Calibri"/>
                <a:sym typeface="Calibri"/>
              </a:rPr>
              <a:t>esto trae como consecuencia la dificultad para expresar ideas de manera coherente y estructurada</a:t>
            </a:r>
            <a:r>
              <a:rPr b="0" i="0" lang="es" sz="1400" u="none" cap="none" strike="noStrike">
                <a:solidFill>
                  <a:schemeClr val="dk1"/>
                </a:solidFill>
                <a:latin typeface="Calibri"/>
                <a:ea typeface="Calibri"/>
                <a:cs typeface="Calibri"/>
                <a:sym typeface="Calibri"/>
              </a:rPr>
              <a:t>” (Julián Mauricio </a:t>
            </a:r>
            <a:r>
              <a:rPr lang="es">
                <a:solidFill>
                  <a:schemeClr val="dk1"/>
                </a:solidFill>
                <a:latin typeface="Calibri"/>
                <a:ea typeface="Calibri"/>
                <a:cs typeface="Calibri"/>
                <a:sym typeface="Calibri"/>
              </a:rPr>
              <a:t>Cánepa</a:t>
            </a:r>
            <a:r>
              <a:rPr b="0" i="0" lang="es" sz="1400" u="none" cap="none" strike="noStrike">
                <a:solidFill>
                  <a:schemeClr val="dk1"/>
                </a:solidFill>
                <a:latin typeface="Calibri"/>
                <a:ea typeface="Calibri"/>
                <a:cs typeface="Calibri"/>
                <a:sym typeface="Calibri"/>
              </a:rPr>
              <a:t>, citado por Nerina Luz Palermo. Foro de la Actividad n°1).</a:t>
            </a:r>
            <a:endParaRPr/>
          </a:p>
        </p:txBody>
      </p:sp>
      <p:pic>
        <p:nvPicPr>
          <p:cNvPr id="3284" name="Google Shape;3284;g3a21c6b2b38_0_3376"/>
          <p:cNvPicPr preferRelativeResize="0"/>
          <p:nvPr/>
        </p:nvPicPr>
        <p:blipFill rotWithShape="1">
          <a:blip r:embed="rId3">
            <a:alphaModFix/>
          </a:blip>
          <a:srcRect b="0" l="0" r="0" t="0"/>
          <a:stretch/>
        </p:blipFill>
        <p:spPr>
          <a:xfrm>
            <a:off x="324775" y="164500"/>
            <a:ext cx="841250" cy="841250"/>
          </a:xfrm>
          <a:prstGeom prst="rect">
            <a:avLst/>
          </a:prstGeom>
          <a:noFill/>
          <a:ln>
            <a:noFill/>
          </a:ln>
        </p:spPr>
      </p:pic>
      <p:pic>
        <p:nvPicPr>
          <p:cNvPr id="3285" name="Google Shape;3285;g3a21c6b2b38_0_3376"/>
          <p:cNvPicPr preferRelativeResize="0"/>
          <p:nvPr/>
        </p:nvPicPr>
        <p:blipFill rotWithShape="1">
          <a:blip r:embed="rId4">
            <a:alphaModFix/>
          </a:blip>
          <a:srcRect b="0" l="3697" r="0" t="7510"/>
          <a:stretch/>
        </p:blipFill>
        <p:spPr>
          <a:xfrm>
            <a:off x="-1" y="767346"/>
            <a:ext cx="1215191" cy="288363"/>
          </a:xfrm>
          <a:prstGeom prst="rect">
            <a:avLst/>
          </a:prstGeom>
          <a:noFill/>
          <a:ln>
            <a:noFill/>
          </a:ln>
        </p:spPr>
      </p:pic>
      <p:grpSp>
        <p:nvGrpSpPr>
          <p:cNvPr id="3286" name="Google Shape;3286;g3a21c6b2b38_0_3376"/>
          <p:cNvGrpSpPr/>
          <p:nvPr/>
        </p:nvGrpSpPr>
        <p:grpSpPr>
          <a:xfrm>
            <a:off x="329845" y="1572182"/>
            <a:ext cx="119674" cy="125925"/>
            <a:chOff x="853100" y="2420550"/>
            <a:chExt cx="69000" cy="72600"/>
          </a:xfrm>
        </p:grpSpPr>
        <p:cxnSp>
          <p:nvCxnSpPr>
            <p:cNvPr id="3287" name="Google Shape;3287;g3a21c6b2b38_0_337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288" name="Google Shape;3288;g3a21c6b2b38_0_337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289" name="Google Shape;3289;g3a21c6b2b38_0_3376"/>
          <p:cNvSpPr txBox="1"/>
          <p:nvPr/>
        </p:nvSpPr>
        <p:spPr>
          <a:xfrm>
            <a:off x="1279103" y="375696"/>
            <a:ext cx="57075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3290" name="Google Shape;3290;g3a21c6b2b38_0_337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91" name="Google Shape;3291;g3a21c6b2b38_0_3376"/>
          <p:cNvGrpSpPr/>
          <p:nvPr/>
        </p:nvGrpSpPr>
        <p:grpSpPr>
          <a:xfrm>
            <a:off x="324770" y="2128648"/>
            <a:ext cx="119674" cy="125925"/>
            <a:chOff x="853100" y="2420550"/>
            <a:chExt cx="69000" cy="72600"/>
          </a:xfrm>
        </p:grpSpPr>
        <p:cxnSp>
          <p:nvCxnSpPr>
            <p:cNvPr id="3292" name="Google Shape;3292;g3a21c6b2b38_0_337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293" name="Google Shape;3293;g3a21c6b2b38_0_337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294" name="Google Shape;3294;g3a21c6b2b38_0_3376"/>
          <p:cNvGrpSpPr/>
          <p:nvPr/>
        </p:nvGrpSpPr>
        <p:grpSpPr>
          <a:xfrm>
            <a:off x="4636233" y="2380031"/>
            <a:ext cx="119674" cy="125925"/>
            <a:chOff x="853100" y="2420550"/>
            <a:chExt cx="69000" cy="72600"/>
          </a:xfrm>
        </p:grpSpPr>
        <p:cxnSp>
          <p:nvCxnSpPr>
            <p:cNvPr id="3295" name="Google Shape;3295;g3a21c6b2b38_0_337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296" name="Google Shape;3296;g3a21c6b2b38_0_337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pic>
        <p:nvPicPr>
          <p:cNvPr id="3297" name="Google Shape;3297;g3a21c6b2b38_0_3376"/>
          <p:cNvPicPr preferRelativeResize="0"/>
          <p:nvPr/>
        </p:nvPicPr>
        <p:blipFill rotWithShape="1">
          <a:blip r:embed="rId5">
            <a:alphaModFix/>
          </a:blip>
          <a:srcRect b="0" l="0" r="0" t="0"/>
          <a:stretch/>
        </p:blipFill>
        <p:spPr>
          <a:xfrm rot="-4410788">
            <a:off x="7119950" y="400801"/>
            <a:ext cx="554526" cy="456436"/>
          </a:xfrm>
          <a:prstGeom prst="rect">
            <a:avLst/>
          </a:prstGeom>
          <a:noFill/>
          <a:ln>
            <a:noFill/>
          </a:ln>
        </p:spPr>
      </p:pic>
      <p:pic>
        <p:nvPicPr>
          <p:cNvPr id="3298" name="Google Shape;3298;g3a21c6b2b38_0_3376"/>
          <p:cNvPicPr preferRelativeResize="0"/>
          <p:nvPr/>
        </p:nvPicPr>
        <p:blipFill rotWithShape="1">
          <a:blip r:embed="rId6">
            <a:alphaModFix/>
          </a:blip>
          <a:srcRect b="0" l="0" r="0" t="0"/>
          <a:stretch/>
        </p:blipFill>
        <p:spPr>
          <a:xfrm>
            <a:off x="7580757" y="463594"/>
            <a:ext cx="1460676" cy="206450"/>
          </a:xfrm>
          <a:prstGeom prst="rect">
            <a:avLst/>
          </a:prstGeom>
          <a:noFill/>
          <a:ln>
            <a:noFill/>
          </a:ln>
        </p:spPr>
      </p:pic>
      <p:sp>
        <p:nvSpPr>
          <p:cNvPr id="3299" name="Google Shape;3299;g3a21c6b2b38_0_3376"/>
          <p:cNvSpPr txBox="1"/>
          <p:nvPr/>
        </p:nvSpPr>
        <p:spPr>
          <a:xfrm>
            <a:off x="1937295" y="331650"/>
            <a:ext cx="43911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LA PEOR DE LAS SOSPECHAS</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3300" name="Google Shape;3300;g3a21c6b2b38_0_3376"/>
          <p:cNvSpPr txBox="1"/>
          <p:nvPr/>
        </p:nvSpPr>
        <p:spPr>
          <a:xfrm>
            <a:off x="3319668" y="820195"/>
            <a:ext cx="3730800" cy="578700"/>
          </a:xfrm>
          <a:prstGeom prst="rect">
            <a:avLst/>
          </a:prstGeom>
          <a:noFill/>
          <a:ln>
            <a:noFill/>
          </a:ln>
        </p:spPr>
        <p:txBody>
          <a:bodyPr anchorCtr="0" anchor="t" bIns="91425" lIns="91425" spcFirstLastPara="1" rIns="91425" wrap="square" tIns="91425">
            <a:spAutoFit/>
          </a:bodyPr>
          <a:lstStyle/>
          <a:p>
            <a:pPr indent="0" lvl="0" marL="0" marR="0" rtl="0" algn="r">
              <a:lnSpc>
                <a:spcPct val="80000"/>
              </a:lnSpc>
              <a:spcBef>
                <a:spcPts val="0"/>
              </a:spcBef>
              <a:spcAft>
                <a:spcPts val="0"/>
              </a:spcAft>
              <a:buClr>
                <a:schemeClr val="dk1"/>
              </a:buClr>
              <a:buSzPts val="4000"/>
              <a:buFont typeface="Arial"/>
              <a:buNone/>
            </a:pPr>
            <a:r>
              <a:rPr b="0" i="1" lang="es" sz="1600" u="none" cap="none" strike="noStrike">
                <a:solidFill>
                  <a:schemeClr val="dk1"/>
                </a:solidFill>
                <a:latin typeface="Calibri"/>
                <a:ea typeface="Calibri"/>
                <a:cs typeface="Calibri"/>
                <a:sym typeface="Calibri"/>
              </a:rPr>
              <a:t>Hablar en la escuela: de la palabra escrita a la hablada, historias poli-ladron.</a:t>
            </a:r>
            <a:endParaRPr b="0" i="1" sz="1600" u="none" cap="none" strike="noStrike">
              <a:solidFill>
                <a:schemeClr val="dk1"/>
              </a:solidFill>
              <a:latin typeface="Calibri"/>
              <a:ea typeface="Calibri"/>
              <a:cs typeface="Calibri"/>
              <a:sym typeface="Calibri"/>
            </a:endParaRPr>
          </a:p>
        </p:txBody>
      </p:sp>
      <p:pic>
        <p:nvPicPr>
          <p:cNvPr id="3301" name="Google Shape;3301;g3a21c6b2b38_0_3376"/>
          <p:cNvPicPr preferRelativeResize="0"/>
          <p:nvPr/>
        </p:nvPicPr>
        <p:blipFill rotWithShape="1">
          <a:blip r:embed="rId7">
            <a:alphaModFix/>
          </a:blip>
          <a:srcRect b="0" l="41079" r="0" t="0"/>
          <a:stretch/>
        </p:blipFill>
        <p:spPr>
          <a:xfrm>
            <a:off x="-1" y="1390734"/>
            <a:ext cx="359770" cy="610596"/>
          </a:xfrm>
          <a:prstGeom prst="rect">
            <a:avLst/>
          </a:prstGeom>
          <a:noFill/>
          <a:ln>
            <a:noFill/>
          </a:ln>
        </p:spPr>
      </p:pic>
      <p:pic>
        <p:nvPicPr>
          <p:cNvPr id="3302" name="Google Shape;3302;g3a21c6b2b38_0_3376"/>
          <p:cNvPicPr preferRelativeResize="0"/>
          <p:nvPr/>
        </p:nvPicPr>
        <p:blipFill rotWithShape="1">
          <a:blip r:embed="rId8">
            <a:alphaModFix/>
          </a:blip>
          <a:srcRect b="0" l="34895" r="0" t="0"/>
          <a:stretch/>
        </p:blipFill>
        <p:spPr>
          <a:xfrm>
            <a:off x="-1" y="2171983"/>
            <a:ext cx="418628" cy="643027"/>
          </a:xfrm>
          <a:prstGeom prst="rect">
            <a:avLst/>
          </a:prstGeom>
          <a:noFill/>
          <a:ln>
            <a:noFill/>
          </a:ln>
        </p:spPr>
      </p:pic>
      <p:pic>
        <p:nvPicPr>
          <p:cNvPr id="3303" name="Google Shape;3303;g3a21c6b2b38_0_3376"/>
          <p:cNvPicPr preferRelativeResize="0"/>
          <p:nvPr/>
        </p:nvPicPr>
        <p:blipFill rotWithShape="1">
          <a:blip r:embed="rId8">
            <a:alphaModFix/>
          </a:blip>
          <a:srcRect b="0" l="34897" r="18178" t="0"/>
          <a:stretch/>
        </p:blipFill>
        <p:spPr>
          <a:xfrm flipH="1">
            <a:off x="8842271" y="3191158"/>
            <a:ext cx="301729" cy="643027"/>
          </a:xfrm>
          <a:prstGeom prst="rect">
            <a:avLst/>
          </a:prstGeom>
          <a:noFill/>
          <a:ln>
            <a:noFill/>
          </a:ln>
        </p:spPr>
      </p:pic>
      <p:pic>
        <p:nvPicPr>
          <p:cNvPr id="3304" name="Google Shape;3304;g3a21c6b2b38_0_3376"/>
          <p:cNvPicPr preferRelativeResize="0"/>
          <p:nvPr/>
        </p:nvPicPr>
        <p:blipFill rotWithShape="1">
          <a:blip r:embed="rId9">
            <a:alphaModFix/>
          </a:blip>
          <a:srcRect b="0" l="0" r="0" t="0"/>
          <a:stretch/>
        </p:blipFill>
        <p:spPr>
          <a:xfrm flipH="1">
            <a:off x="8280615" y="3355329"/>
            <a:ext cx="643026" cy="643026"/>
          </a:xfrm>
          <a:prstGeom prst="rect">
            <a:avLst/>
          </a:prstGeom>
          <a:noFill/>
          <a:ln>
            <a:noFill/>
          </a:ln>
        </p:spPr>
      </p:pic>
      <p:pic>
        <p:nvPicPr>
          <p:cNvPr id="3305" name="Google Shape;3305;g3a21c6b2b38_0_3376"/>
          <p:cNvPicPr preferRelativeResize="0"/>
          <p:nvPr/>
        </p:nvPicPr>
        <p:blipFill rotWithShape="1">
          <a:blip r:embed="rId10">
            <a:alphaModFix/>
          </a:blip>
          <a:srcRect b="0" l="0" r="0" t="0"/>
          <a:stretch/>
        </p:blipFill>
        <p:spPr>
          <a:xfrm flipH="1">
            <a:off x="5938153" y="254327"/>
            <a:ext cx="762886" cy="762886"/>
          </a:xfrm>
          <a:prstGeom prst="rect">
            <a:avLst/>
          </a:prstGeom>
          <a:noFill/>
          <a:ln>
            <a:noFill/>
          </a:ln>
        </p:spPr>
      </p:pic>
      <p:sp>
        <p:nvSpPr>
          <p:cNvPr id="3306" name="Google Shape;3306;g3a21c6b2b38_0_3376"/>
          <p:cNvSpPr txBox="1"/>
          <p:nvPr/>
        </p:nvSpPr>
        <p:spPr>
          <a:xfrm>
            <a:off x="5946256" y="263743"/>
            <a:ext cx="270300" cy="726600"/>
          </a:xfrm>
          <a:prstGeom prst="rect">
            <a:avLst/>
          </a:prstGeom>
          <a:noFill/>
          <a:ln>
            <a:noFill/>
          </a:ln>
        </p:spPr>
        <p:txBody>
          <a:bodyPr anchorCtr="0" anchor="t" bIns="91425" lIns="91425" spcFirstLastPara="1" rIns="91425" wrap="square" tIns="91425">
            <a:spAutoFit/>
          </a:bodyPr>
          <a:lstStyle/>
          <a:p>
            <a:pPr indent="0" lvl="0" marL="0" marR="0" rtl="0" algn="r">
              <a:lnSpc>
                <a:spcPct val="80000"/>
              </a:lnSpc>
              <a:spcBef>
                <a:spcPts val="0"/>
              </a:spcBef>
              <a:spcAft>
                <a:spcPts val="0"/>
              </a:spcAft>
              <a:buClr>
                <a:schemeClr val="dk1"/>
              </a:buClr>
              <a:buSzPts val="4000"/>
              <a:buFont typeface="Arial"/>
              <a:buNone/>
            </a:pPr>
            <a:r>
              <a:rPr b="0" i="0" lang="es" sz="4400" u="none" cap="none" strike="noStrike">
                <a:solidFill>
                  <a:schemeClr val="dk1"/>
                </a:solidFill>
                <a:latin typeface="Archivo ExtraBold"/>
                <a:ea typeface="Archivo ExtraBold"/>
                <a:cs typeface="Archivo ExtraBold"/>
                <a:sym typeface="Archivo ExtraBold"/>
              </a:rPr>
              <a:t>S</a:t>
            </a:r>
            <a:endParaRPr b="0" i="0" sz="4400" u="none" cap="none" strike="noStrike">
              <a:solidFill>
                <a:schemeClr val="dk1"/>
              </a:solidFill>
              <a:latin typeface="Archivo ExtraBold"/>
              <a:ea typeface="Archivo ExtraBold"/>
              <a:cs typeface="Archivo ExtraBold"/>
              <a:sym typeface="Archivo ExtraBold"/>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10" name="Shape 3310"/>
        <p:cNvGrpSpPr/>
        <p:nvPr/>
      </p:nvGrpSpPr>
      <p:grpSpPr>
        <a:xfrm>
          <a:off x="0" y="0"/>
          <a:ext cx="0" cy="0"/>
          <a:chOff x="0" y="0"/>
          <a:chExt cx="0" cy="0"/>
        </a:xfrm>
      </p:grpSpPr>
      <p:sp>
        <p:nvSpPr>
          <p:cNvPr id="3311" name="Google Shape;3311;g3a21c6b2b38_0_3404"/>
          <p:cNvSpPr txBox="1"/>
          <p:nvPr/>
        </p:nvSpPr>
        <p:spPr>
          <a:xfrm>
            <a:off x="487825" y="1304875"/>
            <a:ext cx="6733200" cy="35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1" i="0" sz="1100" u="none" cap="none" strike="noStrike">
              <a:solidFill>
                <a:schemeClr val="dk1"/>
              </a:solidFill>
              <a:highlight>
                <a:srgbClr val="FFFFFF"/>
              </a:highlight>
              <a:latin typeface="Archivo"/>
              <a:ea typeface="Archivo"/>
              <a:cs typeface="Archivo"/>
              <a:sym typeface="Archivo"/>
            </a:endParaRPr>
          </a:p>
        </p:txBody>
      </p:sp>
      <p:sp>
        <p:nvSpPr>
          <p:cNvPr id="3312" name="Google Shape;3312;g3a21c6b2b38_0_340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3" name="Google Shape;3313;g3a21c6b2b38_0_3404"/>
          <p:cNvSpPr txBox="1"/>
          <p:nvPr>
            <p:ph idx="1" type="body"/>
          </p:nvPr>
        </p:nvSpPr>
        <p:spPr>
          <a:xfrm>
            <a:off x="324520" y="959649"/>
            <a:ext cx="3648900" cy="3836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400"/>
              <a:buNone/>
            </a:pPr>
            <a:r>
              <a:rPr b="1" lang="es" sz="1500">
                <a:solidFill>
                  <a:schemeClr val="dk1"/>
                </a:solidFill>
                <a:latin typeface="Calibri"/>
                <a:ea typeface="Calibri"/>
                <a:cs typeface="Calibri"/>
                <a:sym typeface="Calibri"/>
              </a:rPr>
              <a:t>Objetivos</a:t>
            </a:r>
            <a:endParaRPr/>
          </a:p>
          <a:p>
            <a:pPr indent="0" lvl="0" marL="0" rtl="0" algn="just">
              <a:lnSpc>
                <a:spcPct val="115000"/>
              </a:lnSpc>
              <a:spcBef>
                <a:spcPts val="0"/>
              </a:spcBef>
              <a:spcAft>
                <a:spcPts val="0"/>
              </a:spcAft>
              <a:buSzPts val="1400"/>
              <a:buNone/>
            </a:pPr>
            <a:r>
              <a:t/>
            </a:r>
            <a:endParaRPr sz="900">
              <a:solidFill>
                <a:schemeClr val="dk1"/>
              </a:solidFill>
              <a:latin typeface="Calibri"/>
              <a:ea typeface="Calibri"/>
              <a:cs typeface="Calibri"/>
              <a:sym typeface="Calibri"/>
            </a:endParaRPr>
          </a:p>
          <a:p>
            <a:pPr indent="-285750" lvl="0" marL="285750" rtl="0" algn="just">
              <a:lnSpc>
                <a:spcPct val="115000"/>
              </a:lnSpc>
              <a:spcBef>
                <a:spcPts val="0"/>
              </a:spcBef>
              <a:spcAft>
                <a:spcPts val="0"/>
              </a:spcAft>
              <a:buSzPts val="1400"/>
              <a:buChar char="●"/>
            </a:pPr>
            <a:r>
              <a:rPr lang="es">
                <a:solidFill>
                  <a:schemeClr val="dk1"/>
                </a:solidFill>
                <a:latin typeface="Calibri"/>
                <a:ea typeface="Calibri"/>
                <a:cs typeface="Calibri"/>
                <a:sym typeface="Calibri"/>
              </a:rPr>
              <a:t>Planificar y desarrollar las intervenciones orales recurriendo a las lecturas previas, a la escritura y a apoyos sonoros, así como a recursos del discurso que les dan fluidez y un orden explícito.</a:t>
            </a:r>
            <a:endParaRPr/>
          </a:p>
          <a:p>
            <a:pPr indent="-285750" lvl="0" marL="285750" rtl="0" algn="just">
              <a:lnSpc>
                <a:spcPct val="115000"/>
              </a:lnSpc>
              <a:spcBef>
                <a:spcPts val="0"/>
              </a:spcBef>
              <a:spcAft>
                <a:spcPts val="0"/>
              </a:spcAft>
              <a:buSzPts val="1400"/>
              <a:buChar char="●"/>
            </a:pPr>
            <a:r>
              <a:rPr lang="es">
                <a:solidFill>
                  <a:schemeClr val="dk1"/>
                </a:solidFill>
                <a:latin typeface="Calibri"/>
                <a:ea typeface="Calibri"/>
                <a:cs typeface="Calibri"/>
                <a:sym typeface="Calibri"/>
              </a:rPr>
              <a:t>Expresar oralmente conocimientos, ideas y opiniones, exponiendo de manera organizada y congruente en relación con el tema y la audiencia. </a:t>
            </a:r>
            <a:endParaRPr/>
          </a:p>
          <a:p>
            <a:pPr indent="-285750" lvl="0" marL="285750" rtl="0" algn="just">
              <a:lnSpc>
                <a:spcPct val="115000"/>
              </a:lnSpc>
              <a:spcBef>
                <a:spcPts val="0"/>
              </a:spcBef>
              <a:spcAft>
                <a:spcPts val="0"/>
              </a:spcAft>
              <a:buSzPts val="1400"/>
              <a:buChar char="●"/>
            </a:pPr>
            <a:r>
              <a:rPr lang="es">
                <a:solidFill>
                  <a:schemeClr val="dk1"/>
                </a:solidFill>
                <a:latin typeface="Calibri"/>
                <a:ea typeface="Calibri"/>
                <a:cs typeface="Calibri"/>
                <a:sym typeface="Calibri"/>
              </a:rPr>
              <a:t>Recurrir a la escritura para registrar y reelaborar información, para poder reutilizarla en otros textos y como apoyo para la lectura.</a:t>
            </a:r>
            <a:endParaRPr/>
          </a:p>
          <a:p>
            <a:pPr indent="0" lvl="0" marL="0" rtl="0" algn="just">
              <a:lnSpc>
                <a:spcPct val="100000"/>
              </a:lnSpc>
              <a:spcBef>
                <a:spcPts val="1100"/>
              </a:spcBef>
              <a:spcAft>
                <a:spcPts val="0"/>
              </a:spcAft>
              <a:buClr>
                <a:schemeClr val="dk1"/>
              </a:buClr>
              <a:buSzPts val="1300"/>
              <a:buFont typeface="Arial"/>
              <a:buNone/>
            </a:pPr>
            <a:r>
              <a:t/>
            </a:r>
            <a:endParaRPr b="1" sz="1800">
              <a:solidFill>
                <a:schemeClr val="dk1"/>
              </a:solidFill>
              <a:highlight>
                <a:srgbClr val="B7DB20"/>
              </a:highlight>
              <a:latin typeface="Archivo"/>
              <a:ea typeface="Archivo"/>
              <a:cs typeface="Archivo"/>
              <a:sym typeface="Archivo"/>
            </a:endParaRPr>
          </a:p>
        </p:txBody>
      </p:sp>
      <p:pic>
        <p:nvPicPr>
          <p:cNvPr id="3314" name="Google Shape;3314;g3a21c6b2b38_0_3404"/>
          <p:cNvPicPr preferRelativeResize="0"/>
          <p:nvPr/>
        </p:nvPicPr>
        <p:blipFill rotWithShape="1">
          <a:blip r:embed="rId3">
            <a:alphaModFix/>
          </a:blip>
          <a:srcRect b="0" l="0" r="0" t="0"/>
          <a:stretch/>
        </p:blipFill>
        <p:spPr>
          <a:xfrm>
            <a:off x="324775" y="164500"/>
            <a:ext cx="841250" cy="841250"/>
          </a:xfrm>
          <a:prstGeom prst="rect">
            <a:avLst/>
          </a:prstGeom>
          <a:noFill/>
          <a:ln>
            <a:noFill/>
          </a:ln>
        </p:spPr>
      </p:pic>
      <p:pic>
        <p:nvPicPr>
          <p:cNvPr id="3315" name="Google Shape;3315;g3a21c6b2b38_0_3404"/>
          <p:cNvPicPr preferRelativeResize="0"/>
          <p:nvPr/>
        </p:nvPicPr>
        <p:blipFill rotWithShape="1">
          <a:blip r:embed="rId4">
            <a:alphaModFix/>
          </a:blip>
          <a:srcRect b="0" l="0" r="0" t="0"/>
          <a:stretch/>
        </p:blipFill>
        <p:spPr>
          <a:xfrm>
            <a:off x="-46625" y="743946"/>
            <a:ext cx="1261814" cy="311763"/>
          </a:xfrm>
          <a:prstGeom prst="rect">
            <a:avLst/>
          </a:prstGeom>
          <a:noFill/>
          <a:ln>
            <a:noFill/>
          </a:ln>
        </p:spPr>
      </p:pic>
      <p:sp>
        <p:nvSpPr>
          <p:cNvPr id="3316" name="Google Shape;3316;g3a21c6b2b38_0_3404"/>
          <p:cNvSpPr txBox="1"/>
          <p:nvPr/>
        </p:nvSpPr>
        <p:spPr>
          <a:xfrm>
            <a:off x="1279103" y="375696"/>
            <a:ext cx="57075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pic>
        <p:nvPicPr>
          <p:cNvPr id="3317" name="Google Shape;3317;g3a21c6b2b38_0_3404"/>
          <p:cNvPicPr preferRelativeResize="0"/>
          <p:nvPr/>
        </p:nvPicPr>
        <p:blipFill rotWithShape="1">
          <a:blip r:embed="rId5">
            <a:alphaModFix/>
          </a:blip>
          <a:srcRect b="0" l="0" r="0" t="0"/>
          <a:stretch/>
        </p:blipFill>
        <p:spPr>
          <a:xfrm rot="-4410788">
            <a:off x="7119950" y="400801"/>
            <a:ext cx="554526" cy="456436"/>
          </a:xfrm>
          <a:prstGeom prst="rect">
            <a:avLst/>
          </a:prstGeom>
          <a:noFill/>
          <a:ln>
            <a:noFill/>
          </a:ln>
        </p:spPr>
      </p:pic>
      <p:pic>
        <p:nvPicPr>
          <p:cNvPr id="3318" name="Google Shape;3318;g3a21c6b2b38_0_3404"/>
          <p:cNvPicPr preferRelativeResize="0"/>
          <p:nvPr/>
        </p:nvPicPr>
        <p:blipFill rotWithShape="1">
          <a:blip r:embed="rId6">
            <a:alphaModFix/>
          </a:blip>
          <a:srcRect b="0" l="0" r="0" t="0"/>
          <a:stretch/>
        </p:blipFill>
        <p:spPr>
          <a:xfrm>
            <a:off x="7580757" y="463594"/>
            <a:ext cx="1460676" cy="206450"/>
          </a:xfrm>
          <a:prstGeom prst="rect">
            <a:avLst/>
          </a:prstGeom>
          <a:noFill/>
          <a:ln>
            <a:noFill/>
          </a:ln>
        </p:spPr>
      </p:pic>
      <p:sp>
        <p:nvSpPr>
          <p:cNvPr id="3319" name="Google Shape;3319;g3a21c6b2b38_0_3404"/>
          <p:cNvSpPr txBox="1"/>
          <p:nvPr/>
        </p:nvSpPr>
        <p:spPr>
          <a:xfrm>
            <a:off x="1937295" y="331650"/>
            <a:ext cx="43911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LA PEOR DE LAS SOSPECHAS</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3320" name="Google Shape;3320;g3a21c6b2b38_0_3404"/>
          <p:cNvSpPr txBox="1"/>
          <p:nvPr/>
        </p:nvSpPr>
        <p:spPr>
          <a:xfrm>
            <a:off x="3319668" y="820195"/>
            <a:ext cx="3730800" cy="578700"/>
          </a:xfrm>
          <a:prstGeom prst="rect">
            <a:avLst/>
          </a:prstGeom>
          <a:noFill/>
          <a:ln>
            <a:noFill/>
          </a:ln>
        </p:spPr>
        <p:txBody>
          <a:bodyPr anchorCtr="0" anchor="t" bIns="91425" lIns="91425" spcFirstLastPara="1" rIns="91425" wrap="square" tIns="91425">
            <a:spAutoFit/>
          </a:bodyPr>
          <a:lstStyle/>
          <a:p>
            <a:pPr indent="0" lvl="0" marL="0" marR="0" rtl="0" algn="r">
              <a:lnSpc>
                <a:spcPct val="80000"/>
              </a:lnSpc>
              <a:spcBef>
                <a:spcPts val="0"/>
              </a:spcBef>
              <a:spcAft>
                <a:spcPts val="0"/>
              </a:spcAft>
              <a:buClr>
                <a:schemeClr val="dk1"/>
              </a:buClr>
              <a:buSzPts val="4000"/>
              <a:buFont typeface="Arial"/>
              <a:buNone/>
            </a:pPr>
            <a:r>
              <a:rPr b="0" i="1" lang="es" sz="1600" u="none" cap="none" strike="noStrike">
                <a:solidFill>
                  <a:schemeClr val="dk1"/>
                </a:solidFill>
                <a:latin typeface="Calibri"/>
                <a:ea typeface="Calibri"/>
                <a:cs typeface="Calibri"/>
                <a:sym typeface="Calibri"/>
              </a:rPr>
              <a:t>Hablar en la escuela: de la palabra escrita a la hablada, historias poli-ladron.</a:t>
            </a:r>
            <a:endParaRPr b="0" i="1" sz="1600" u="none" cap="none" strike="noStrike">
              <a:solidFill>
                <a:schemeClr val="dk1"/>
              </a:solidFill>
              <a:latin typeface="Calibri"/>
              <a:ea typeface="Calibri"/>
              <a:cs typeface="Calibri"/>
              <a:sym typeface="Calibri"/>
            </a:endParaRPr>
          </a:p>
        </p:txBody>
      </p:sp>
      <p:pic>
        <p:nvPicPr>
          <p:cNvPr id="3321" name="Google Shape;3321;g3a21c6b2b38_0_3404"/>
          <p:cNvPicPr preferRelativeResize="0"/>
          <p:nvPr/>
        </p:nvPicPr>
        <p:blipFill rotWithShape="1">
          <a:blip r:embed="rId7">
            <a:alphaModFix/>
          </a:blip>
          <a:srcRect b="0" l="45655" r="0" t="0"/>
          <a:stretch/>
        </p:blipFill>
        <p:spPr>
          <a:xfrm>
            <a:off x="0" y="1607579"/>
            <a:ext cx="745400" cy="1371601"/>
          </a:xfrm>
          <a:prstGeom prst="rect">
            <a:avLst/>
          </a:prstGeom>
          <a:noFill/>
          <a:ln>
            <a:noFill/>
          </a:ln>
        </p:spPr>
      </p:pic>
      <p:grpSp>
        <p:nvGrpSpPr>
          <p:cNvPr id="3322" name="Google Shape;3322;g3a21c6b2b38_0_3404"/>
          <p:cNvGrpSpPr/>
          <p:nvPr/>
        </p:nvGrpSpPr>
        <p:grpSpPr>
          <a:xfrm>
            <a:off x="204841" y="1132190"/>
            <a:ext cx="119674" cy="125925"/>
            <a:chOff x="853100" y="2420550"/>
            <a:chExt cx="69000" cy="72600"/>
          </a:xfrm>
        </p:grpSpPr>
        <p:cxnSp>
          <p:nvCxnSpPr>
            <p:cNvPr id="3323" name="Google Shape;3323;g3a21c6b2b38_0_340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324" name="Google Shape;3324;g3a21c6b2b38_0_340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pic>
        <p:nvPicPr>
          <p:cNvPr id="3325" name="Google Shape;3325;g3a21c6b2b38_0_3404"/>
          <p:cNvPicPr preferRelativeResize="0"/>
          <p:nvPr/>
        </p:nvPicPr>
        <p:blipFill rotWithShape="1">
          <a:blip r:embed="rId8">
            <a:alphaModFix/>
          </a:blip>
          <a:srcRect b="0" l="0" r="17877" t="0"/>
          <a:stretch/>
        </p:blipFill>
        <p:spPr>
          <a:xfrm>
            <a:off x="8320620" y="3961963"/>
            <a:ext cx="821330" cy="1000125"/>
          </a:xfrm>
          <a:prstGeom prst="rect">
            <a:avLst/>
          </a:prstGeom>
          <a:noFill/>
          <a:ln>
            <a:noFill/>
          </a:ln>
        </p:spPr>
      </p:pic>
      <p:pic>
        <p:nvPicPr>
          <p:cNvPr id="3326" name="Google Shape;3326;g3a21c6b2b38_0_3404"/>
          <p:cNvPicPr preferRelativeResize="0"/>
          <p:nvPr/>
        </p:nvPicPr>
        <p:blipFill rotWithShape="1">
          <a:blip r:embed="rId9">
            <a:alphaModFix/>
          </a:blip>
          <a:srcRect b="0" l="0" r="0" t="0"/>
          <a:stretch/>
        </p:blipFill>
        <p:spPr>
          <a:xfrm>
            <a:off x="7931508" y="2839732"/>
            <a:ext cx="997320" cy="1202304"/>
          </a:xfrm>
          <a:prstGeom prst="rect">
            <a:avLst/>
          </a:prstGeom>
          <a:noFill/>
          <a:ln>
            <a:noFill/>
          </a:ln>
        </p:spPr>
      </p:pic>
      <p:pic>
        <p:nvPicPr>
          <p:cNvPr id="3327" name="Google Shape;3327;g3a21c6b2b38_0_3404"/>
          <p:cNvPicPr preferRelativeResize="0"/>
          <p:nvPr/>
        </p:nvPicPr>
        <p:blipFill rotWithShape="1">
          <a:blip r:embed="rId10">
            <a:alphaModFix/>
          </a:blip>
          <a:srcRect b="0" l="0" r="0" t="0"/>
          <a:stretch/>
        </p:blipFill>
        <p:spPr>
          <a:xfrm>
            <a:off x="6991373" y="2842462"/>
            <a:ext cx="1086344" cy="1193640"/>
          </a:xfrm>
          <a:prstGeom prst="rect">
            <a:avLst/>
          </a:prstGeom>
          <a:noFill/>
          <a:ln>
            <a:noFill/>
          </a:ln>
        </p:spPr>
      </p:pic>
      <p:pic>
        <p:nvPicPr>
          <p:cNvPr id="3328" name="Google Shape;3328;g3a21c6b2b38_0_3404"/>
          <p:cNvPicPr preferRelativeResize="0"/>
          <p:nvPr/>
        </p:nvPicPr>
        <p:blipFill rotWithShape="1">
          <a:blip r:embed="rId11">
            <a:alphaModFix/>
          </a:blip>
          <a:srcRect b="0" l="0" r="0" t="0"/>
          <a:stretch/>
        </p:blipFill>
        <p:spPr>
          <a:xfrm>
            <a:off x="6215732" y="2836584"/>
            <a:ext cx="1002782" cy="1193639"/>
          </a:xfrm>
          <a:prstGeom prst="rect">
            <a:avLst/>
          </a:prstGeom>
          <a:noFill/>
          <a:ln>
            <a:noFill/>
          </a:ln>
        </p:spPr>
      </p:pic>
      <p:pic>
        <p:nvPicPr>
          <p:cNvPr id="3329" name="Google Shape;3329;g3a21c6b2b38_0_3404"/>
          <p:cNvPicPr preferRelativeResize="0"/>
          <p:nvPr/>
        </p:nvPicPr>
        <p:blipFill rotWithShape="1">
          <a:blip r:embed="rId12">
            <a:alphaModFix/>
          </a:blip>
          <a:srcRect b="0" l="0" r="0" t="0"/>
          <a:stretch/>
        </p:blipFill>
        <p:spPr>
          <a:xfrm>
            <a:off x="7879515" y="1537323"/>
            <a:ext cx="1049313" cy="1195639"/>
          </a:xfrm>
          <a:prstGeom prst="rect">
            <a:avLst/>
          </a:prstGeom>
          <a:noFill/>
          <a:ln>
            <a:noFill/>
          </a:ln>
        </p:spPr>
      </p:pic>
      <p:pic>
        <p:nvPicPr>
          <p:cNvPr id="3330" name="Google Shape;3330;g3a21c6b2b38_0_3404"/>
          <p:cNvPicPr preferRelativeResize="0"/>
          <p:nvPr/>
        </p:nvPicPr>
        <p:blipFill rotWithShape="1">
          <a:blip r:embed="rId13">
            <a:alphaModFix/>
          </a:blip>
          <a:srcRect b="0" l="0" r="0" t="0"/>
          <a:stretch/>
        </p:blipFill>
        <p:spPr>
          <a:xfrm>
            <a:off x="6940561" y="1539323"/>
            <a:ext cx="1075179" cy="1193640"/>
          </a:xfrm>
          <a:prstGeom prst="rect">
            <a:avLst/>
          </a:prstGeom>
          <a:noFill/>
          <a:ln>
            <a:noFill/>
          </a:ln>
        </p:spPr>
      </p:pic>
      <p:pic>
        <p:nvPicPr>
          <p:cNvPr id="3331" name="Google Shape;3331;g3a21c6b2b38_0_3404"/>
          <p:cNvPicPr preferRelativeResize="0"/>
          <p:nvPr/>
        </p:nvPicPr>
        <p:blipFill rotWithShape="1">
          <a:blip r:embed="rId14">
            <a:alphaModFix/>
          </a:blip>
          <a:srcRect b="0" l="0" r="0" t="0"/>
          <a:stretch/>
        </p:blipFill>
        <p:spPr>
          <a:xfrm>
            <a:off x="6192136" y="1530657"/>
            <a:ext cx="927646" cy="1202305"/>
          </a:xfrm>
          <a:prstGeom prst="rect">
            <a:avLst/>
          </a:prstGeom>
          <a:noFill/>
          <a:ln>
            <a:noFill/>
          </a:ln>
        </p:spPr>
      </p:pic>
      <p:pic>
        <p:nvPicPr>
          <p:cNvPr id="3332" name="Google Shape;3332;g3a21c6b2b38_0_3404"/>
          <p:cNvPicPr preferRelativeResize="0"/>
          <p:nvPr/>
        </p:nvPicPr>
        <p:blipFill rotWithShape="1">
          <a:blip r:embed="rId15">
            <a:alphaModFix/>
          </a:blip>
          <a:srcRect b="0" l="0" r="0" t="0"/>
          <a:stretch/>
        </p:blipFill>
        <p:spPr>
          <a:xfrm>
            <a:off x="4297939" y="2794302"/>
            <a:ext cx="1080000" cy="1247700"/>
          </a:xfrm>
          <a:prstGeom prst="ellipse">
            <a:avLst/>
          </a:prstGeom>
          <a:noFill/>
          <a:ln cap="rnd" cmpd="sng" w="63500">
            <a:solidFill>
              <a:srgbClr val="91A000"/>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id="3333" name="Google Shape;3333;g3a21c6b2b38_0_3404"/>
          <p:cNvPicPr preferRelativeResize="0"/>
          <p:nvPr/>
        </p:nvPicPr>
        <p:blipFill rotWithShape="1">
          <a:blip r:embed="rId16">
            <a:alphaModFix/>
          </a:blip>
          <a:srcRect b="0" l="0" r="0" t="0"/>
          <a:stretch/>
        </p:blipFill>
        <p:spPr>
          <a:xfrm>
            <a:off x="5300721" y="1942261"/>
            <a:ext cx="1143000" cy="1506600"/>
          </a:xfrm>
          <a:prstGeom prst="ellipse">
            <a:avLst/>
          </a:prstGeom>
          <a:noFill/>
          <a:ln cap="rnd" cmpd="sng" w="63500">
            <a:solidFill>
              <a:srgbClr val="91A000"/>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id="3334" name="Google Shape;3334;g3a21c6b2b38_0_3404"/>
          <p:cNvPicPr preferRelativeResize="0"/>
          <p:nvPr/>
        </p:nvPicPr>
        <p:blipFill rotWithShape="1">
          <a:blip r:embed="rId17">
            <a:alphaModFix/>
          </a:blip>
          <a:srcRect b="0" l="22240" r="21764" t="0"/>
          <a:stretch/>
        </p:blipFill>
        <p:spPr>
          <a:xfrm>
            <a:off x="5058503" y="3142785"/>
            <a:ext cx="1468478" cy="1325673"/>
          </a:xfrm>
          <a:prstGeom prst="rect">
            <a:avLst/>
          </a:prstGeom>
          <a:noFill/>
          <a:ln>
            <a:noFill/>
          </a:ln>
        </p:spPr>
      </p:pic>
      <p:pic>
        <p:nvPicPr>
          <p:cNvPr id="3335" name="Google Shape;3335;g3a21c6b2b38_0_3404"/>
          <p:cNvPicPr preferRelativeResize="0"/>
          <p:nvPr/>
        </p:nvPicPr>
        <p:blipFill rotWithShape="1">
          <a:blip r:embed="rId18">
            <a:alphaModFix/>
          </a:blip>
          <a:srcRect b="0" l="0" r="0" t="0"/>
          <a:stretch/>
        </p:blipFill>
        <p:spPr>
          <a:xfrm flipH="1">
            <a:off x="5938153" y="254327"/>
            <a:ext cx="762886" cy="762886"/>
          </a:xfrm>
          <a:prstGeom prst="rect">
            <a:avLst/>
          </a:prstGeom>
          <a:noFill/>
          <a:ln>
            <a:noFill/>
          </a:ln>
        </p:spPr>
      </p:pic>
      <p:sp>
        <p:nvSpPr>
          <p:cNvPr id="3336" name="Google Shape;3336;g3a21c6b2b38_0_3404"/>
          <p:cNvSpPr txBox="1"/>
          <p:nvPr/>
        </p:nvSpPr>
        <p:spPr>
          <a:xfrm>
            <a:off x="5946256" y="263743"/>
            <a:ext cx="270300" cy="726600"/>
          </a:xfrm>
          <a:prstGeom prst="rect">
            <a:avLst/>
          </a:prstGeom>
          <a:noFill/>
          <a:ln>
            <a:noFill/>
          </a:ln>
        </p:spPr>
        <p:txBody>
          <a:bodyPr anchorCtr="0" anchor="t" bIns="91425" lIns="91425" spcFirstLastPara="1" rIns="91425" wrap="square" tIns="91425">
            <a:spAutoFit/>
          </a:bodyPr>
          <a:lstStyle/>
          <a:p>
            <a:pPr indent="0" lvl="0" marL="0" marR="0" rtl="0" algn="r">
              <a:lnSpc>
                <a:spcPct val="80000"/>
              </a:lnSpc>
              <a:spcBef>
                <a:spcPts val="0"/>
              </a:spcBef>
              <a:spcAft>
                <a:spcPts val="0"/>
              </a:spcAft>
              <a:buClr>
                <a:schemeClr val="dk1"/>
              </a:buClr>
              <a:buSzPts val="4000"/>
              <a:buFont typeface="Arial"/>
              <a:buNone/>
            </a:pPr>
            <a:r>
              <a:rPr b="0" i="0" lang="es" sz="4400" u="none" cap="none" strike="noStrike">
                <a:solidFill>
                  <a:schemeClr val="dk1"/>
                </a:solidFill>
                <a:latin typeface="Archivo ExtraBold"/>
                <a:ea typeface="Archivo ExtraBold"/>
                <a:cs typeface="Archivo ExtraBold"/>
                <a:sym typeface="Archivo ExtraBold"/>
              </a:rPr>
              <a:t>S</a:t>
            </a:r>
            <a:endParaRPr b="0" i="0" sz="4400" u="none" cap="none" strike="noStrike">
              <a:solidFill>
                <a:schemeClr val="dk1"/>
              </a:solidFill>
              <a:latin typeface="Archivo ExtraBold"/>
              <a:ea typeface="Archivo ExtraBold"/>
              <a:cs typeface="Archivo ExtraBold"/>
              <a:sym typeface="Archivo ExtraBold"/>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0" name="Shape 3340"/>
        <p:cNvGrpSpPr/>
        <p:nvPr/>
      </p:nvGrpSpPr>
      <p:grpSpPr>
        <a:xfrm>
          <a:off x="0" y="0"/>
          <a:ext cx="0" cy="0"/>
          <a:chOff x="0" y="0"/>
          <a:chExt cx="0" cy="0"/>
        </a:xfrm>
      </p:grpSpPr>
      <p:sp>
        <p:nvSpPr>
          <p:cNvPr id="3341" name="Google Shape;3341;g3a21c6b2b38_0_3433"/>
          <p:cNvSpPr txBox="1"/>
          <p:nvPr>
            <p:ph idx="1" type="body"/>
          </p:nvPr>
        </p:nvSpPr>
        <p:spPr>
          <a:xfrm>
            <a:off x="311700" y="1461517"/>
            <a:ext cx="3999900" cy="2859300"/>
          </a:xfrm>
          <a:prstGeom prst="rect">
            <a:avLst/>
          </a:prstGeom>
          <a:noFill/>
          <a:ln>
            <a:noFill/>
          </a:ln>
        </p:spPr>
        <p:txBody>
          <a:bodyPr anchorCtr="0" anchor="t" bIns="91425" lIns="91425" spcFirstLastPara="1" rIns="91425" wrap="square" tIns="91425">
            <a:normAutofit fontScale="92500" lnSpcReduction="20000"/>
          </a:bodyPr>
          <a:lstStyle/>
          <a:p>
            <a:pPr indent="0" lvl="0" marL="139700" rtl="0" algn="just">
              <a:lnSpc>
                <a:spcPct val="115000"/>
              </a:lnSpc>
              <a:spcBef>
                <a:spcPts val="0"/>
              </a:spcBef>
              <a:spcAft>
                <a:spcPts val="0"/>
              </a:spcAft>
              <a:buSzPct val="94594"/>
              <a:buNone/>
            </a:pPr>
            <a:r>
              <a:rPr b="1" lang="es" sz="1600">
                <a:solidFill>
                  <a:schemeClr val="dk1"/>
                </a:solidFill>
                <a:latin typeface="Calibri"/>
                <a:ea typeface="Calibri"/>
                <a:cs typeface="Calibri"/>
                <a:sym typeface="Calibri"/>
              </a:rPr>
              <a:t>Contenidos</a:t>
            </a:r>
            <a:endParaRPr/>
          </a:p>
          <a:p>
            <a:pPr indent="0" lvl="0" marL="139700" rtl="0" algn="just">
              <a:lnSpc>
                <a:spcPct val="115000"/>
              </a:lnSpc>
              <a:spcBef>
                <a:spcPts val="0"/>
              </a:spcBef>
              <a:spcAft>
                <a:spcPts val="0"/>
              </a:spcAft>
              <a:buSzPct val="94594"/>
              <a:buNone/>
            </a:pPr>
            <a:r>
              <a:t/>
            </a:r>
            <a:endParaRPr sz="1600">
              <a:solidFill>
                <a:schemeClr val="dk1"/>
              </a:solidFill>
              <a:latin typeface="Calibri"/>
              <a:ea typeface="Calibri"/>
              <a:cs typeface="Calibri"/>
              <a:sym typeface="Calibri"/>
            </a:endParaRPr>
          </a:p>
          <a:p>
            <a:pPr indent="0" lvl="0" marL="139700" rtl="0" algn="just">
              <a:lnSpc>
                <a:spcPct val="115000"/>
              </a:lnSpc>
              <a:spcBef>
                <a:spcPts val="0"/>
              </a:spcBef>
              <a:spcAft>
                <a:spcPts val="0"/>
              </a:spcAft>
              <a:buSzPct val="100900"/>
              <a:buNone/>
            </a:pPr>
            <a:r>
              <a:rPr lang="es" sz="1500">
                <a:solidFill>
                  <a:schemeClr val="dk1"/>
                </a:solidFill>
                <a:latin typeface="Calibri"/>
                <a:ea typeface="Calibri"/>
                <a:cs typeface="Calibri"/>
                <a:sym typeface="Calibri"/>
              </a:rPr>
              <a:t>Prácticas del Lenguaje en relación con la Literatura</a:t>
            </a:r>
            <a:endParaRPr/>
          </a:p>
          <a:p>
            <a:pPr indent="-317499" lvl="0" marL="457200" rtl="0" algn="just">
              <a:lnSpc>
                <a:spcPct val="115000"/>
              </a:lnSpc>
              <a:spcBef>
                <a:spcPts val="0"/>
              </a:spcBef>
              <a:spcAft>
                <a:spcPts val="0"/>
              </a:spcAft>
              <a:buSzPct val="100900"/>
              <a:buChar char="●"/>
            </a:pPr>
            <a:r>
              <a:rPr lang="es" sz="1500">
                <a:solidFill>
                  <a:schemeClr val="dk1"/>
                </a:solidFill>
                <a:latin typeface="Calibri"/>
                <a:ea typeface="Calibri"/>
                <a:cs typeface="Calibri"/>
                <a:sym typeface="Calibri"/>
              </a:rPr>
              <a:t>Lectura y escucha de obras literarias de distintos géneros, épocas y autores.</a:t>
            </a:r>
            <a:endParaRPr/>
          </a:p>
          <a:p>
            <a:pPr indent="0" lvl="0" marL="139700" rtl="0" algn="just">
              <a:lnSpc>
                <a:spcPct val="115000"/>
              </a:lnSpc>
              <a:spcBef>
                <a:spcPts val="0"/>
              </a:spcBef>
              <a:spcAft>
                <a:spcPts val="0"/>
              </a:spcAft>
              <a:buSzPct val="100900"/>
              <a:buNone/>
            </a:pPr>
            <a:r>
              <a:t/>
            </a:r>
            <a:endParaRPr sz="1500">
              <a:solidFill>
                <a:schemeClr val="dk1"/>
              </a:solidFill>
              <a:latin typeface="Calibri"/>
              <a:ea typeface="Calibri"/>
              <a:cs typeface="Calibri"/>
              <a:sym typeface="Calibri"/>
            </a:endParaRPr>
          </a:p>
          <a:p>
            <a:pPr indent="0" lvl="0" marL="139700" rtl="0" algn="just">
              <a:lnSpc>
                <a:spcPct val="115000"/>
              </a:lnSpc>
              <a:spcBef>
                <a:spcPts val="0"/>
              </a:spcBef>
              <a:spcAft>
                <a:spcPts val="0"/>
              </a:spcAft>
              <a:buSzPct val="100900"/>
              <a:buNone/>
            </a:pPr>
            <a:r>
              <a:rPr lang="es" sz="1500">
                <a:solidFill>
                  <a:schemeClr val="dk1"/>
                </a:solidFill>
                <a:latin typeface="Calibri"/>
                <a:ea typeface="Calibri"/>
                <a:cs typeface="Calibri"/>
                <a:sym typeface="Calibri"/>
              </a:rPr>
              <a:t>Prácticas del Lenguaje y participación ciudadana </a:t>
            </a:r>
            <a:endParaRPr/>
          </a:p>
          <a:p>
            <a:pPr indent="-317499" lvl="0" marL="457200" rtl="0" algn="just">
              <a:lnSpc>
                <a:spcPct val="115000"/>
              </a:lnSpc>
              <a:spcBef>
                <a:spcPts val="0"/>
              </a:spcBef>
              <a:spcAft>
                <a:spcPts val="0"/>
              </a:spcAft>
              <a:buSzPct val="100900"/>
              <a:buChar char="●"/>
            </a:pPr>
            <a:r>
              <a:rPr lang="es" sz="1500">
                <a:solidFill>
                  <a:schemeClr val="dk1"/>
                </a:solidFill>
                <a:latin typeface="Calibri"/>
                <a:ea typeface="Calibri"/>
                <a:cs typeface="Calibri"/>
                <a:sym typeface="Calibri"/>
              </a:rPr>
              <a:t>Lectura y comentarios de textos y otras informaciones en los medios gráficos y audiovisuales. </a:t>
            </a:r>
            <a:endParaRPr/>
          </a:p>
          <a:p>
            <a:pPr indent="-317499" lvl="0" marL="457200" rtl="0" algn="just">
              <a:lnSpc>
                <a:spcPct val="115000"/>
              </a:lnSpc>
              <a:spcBef>
                <a:spcPts val="0"/>
              </a:spcBef>
              <a:spcAft>
                <a:spcPts val="0"/>
              </a:spcAft>
              <a:buSzPct val="100900"/>
              <a:buChar char="●"/>
            </a:pPr>
            <a:r>
              <a:rPr lang="es" sz="1500">
                <a:solidFill>
                  <a:schemeClr val="dk1"/>
                </a:solidFill>
                <a:latin typeface="Calibri"/>
                <a:ea typeface="Calibri"/>
                <a:cs typeface="Calibri"/>
                <a:sym typeface="Calibri"/>
              </a:rPr>
              <a:t>Producción de textos orales y escritos para expresar la propia opinión. </a:t>
            </a:r>
            <a:endParaRPr/>
          </a:p>
          <a:p>
            <a:pPr indent="-317499" lvl="0" marL="457200" rtl="0" algn="just">
              <a:lnSpc>
                <a:spcPct val="115000"/>
              </a:lnSpc>
              <a:spcBef>
                <a:spcPts val="0"/>
              </a:spcBef>
              <a:spcAft>
                <a:spcPts val="0"/>
              </a:spcAft>
              <a:buSzPct val="100900"/>
              <a:buChar char="●"/>
            </a:pPr>
            <a:r>
              <a:rPr lang="es" sz="1500">
                <a:solidFill>
                  <a:schemeClr val="dk1"/>
                </a:solidFill>
                <a:latin typeface="Calibri"/>
                <a:ea typeface="Calibri"/>
                <a:cs typeface="Calibri"/>
                <a:sym typeface="Calibri"/>
              </a:rPr>
              <a:t>Lectura y análisis de distintos discursos. </a:t>
            </a:r>
            <a:endParaRPr>
              <a:solidFill>
                <a:schemeClr val="dk1"/>
              </a:solidFill>
              <a:latin typeface="Calibri"/>
              <a:ea typeface="Calibri"/>
              <a:cs typeface="Calibri"/>
              <a:sym typeface="Calibri"/>
            </a:endParaRPr>
          </a:p>
        </p:txBody>
      </p:sp>
      <p:sp>
        <p:nvSpPr>
          <p:cNvPr id="3342" name="Google Shape;3342;g3a21c6b2b38_0_3433"/>
          <p:cNvSpPr txBox="1"/>
          <p:nvPr>
            <p:ph idx="2" type="body"/>
          </p:nvPr>
        </p:nvSpPr>
        <p:spPr>
          <a:xfrm>
            <a:off x="4690467" y="1883127"/>
            <a:ext cx="3999900" cy="2314500"/>
          </a:xfrm>
          <a:prstGeom prst="rect">
            <a:avLst/>
          </a:prstGeom>
          <a:noFill/>
          <a:ln>
            <a:noFill/>
          </a:ln>
        </p:spPr>
        <p:txBody>
          <a:bodyPr anchorCtr="0" anchor="t" bIns="91425" lIns="91425" spcFirstLastPara="1" rIns="91425" wrap="square" tIns="91425">
            <a:normAutofit lnSpcReduction="10000"/>
          </a:bodyPr>
          <a:lstStyle/>
          <a:p>
            <a:pPr indent="0" lvl="0" marL="139700" rtl="0" algn="just">
              <a:lnSpc>
                <a:spcPct val="115000"/>
              </a:lnSpc>
              <a:spcBef>
                <a:spcPts val="0"/>
              </a:spcBef>
              <a:spcAft>
                <a:spcPts val="0"/>
              </a:spcAft>
              <a:buSzPts val="1400"/>
              <a:buNone/>
            </a:pPr>
            <a:r>
              <a:rPr lang="es">
                <a:solidFill>
                  <a:schemeClr val="dk1"/>
                </a:solidFill>
                <a:latin typeface="Calibri"/>
                <a:ea typeface="Calibri"/>
                <a:cs typeface="Calibri"/>
                <a:sym typeface="Calibri"/>
              </a:rPr>
              <a:t>Prácticas del Lenguaje en contextos de estudio de la Literatura y del Lenguaje </a:t>
            </a:r>
            <a:endParaRPr/>
          </a:p>
          <a:p>
            <a:pPr indent="-317500" lvl="0" marL="457200" rtl="0" algn="just">
              <a:lnSpc>
                <a:spcPct val="115000"/>
              </a:lnSpc>
              <a:spcBef>
                <a:spcPts val="0"/>
              </a:spcBef>
              <a:spcAft>
                <a:spcPts val="0"/>
              </a:spcAft>
              <a:buSzPts val="1400"/>
              <a:buChar char="●"/>
            </a:pPr>
            <a:r>
              <a:rPr lang="es">
                <a:solidFill>
                  <a:schemeClr val="dk1"/>
                </a:solidFill>
                <a:latin typeface="Calibri"/>
                <a:ea typeface="Calibri"/>
                <a:cs typeface="Calibri"/>
                <a:sym typeface="Calibri"/>
              </a:rPr>
              <a:t>Búsqueda de información en diversas fuentes de consulta.</a:t>
            </a:r>
            <a:endParaRPr/>
          </a:p>
          <a:p>
            <a:pPr indent="-317500" lvl="0" marL="457200" rtl="0" algn="just">
              <a:lnSpc>
                <a:spcPct val="115000"/>
              </a:lnSpc>
              <a:spcBef>
                <a:spcPts val="0"/>
              </a:spcBef>
              <a:spcAft>
                <a:spcPts val="0"/>
              </a:spcAft>
              <a:buSzPts val="1400"/>
              <a:buChar char="●"/>
            </a:pPr>
            <a:r>
              <a:rPr lang="es">
                <a:solidFill>
                  <a:schemeClr val="dk1"/>
                </a:solidFill>
                <a:latin typeface="Calibri"/>
                <a:ea typeface="Calibri"/>
                <a:cs typeface="Calibri"/>
                <a:sym typeface="Calibri"/>
              </a:rPr>
              <a:t>Registro y reelaboración de la información para construir conocimiento. </a:t>
            </a:r>
            <a:endParaRPr/>
          </a:p>
          <a:p>
            <a:pPr indent="0" lvl="0" marL="139700" rtl="0" algn="just">
              <a:lnSpc>
                <a:spcPct val="115000"/>
              </a:lnSpc>
              <a:spcBef>
                <a:spcPts val="0"/>
              </a:spcBef>
              <a:spcAft>
                <a:spcPts val="0"/>
              </a:spcAft>
              <a:buSzPts val="1400"/>
              <a:buNone/>
            </a:pPr>
            <a:r>
              <a:t/>
            </a:r>
            <a:endParaRPr>
              <a:solidFill>
                <a:schemeClr val="dk1"/>
              </a:solidFill>
              <a:latin typeface="Calibri"/>
              <a:ea typeface="Calibri"/>
              <a:cs typeface="Calibri"/>
              <a:sym typeface="Calibri"/>
            </a:endParaRPr>
          </a:p>
          <a:p>
            <a:pPr indent="0" lvl="0" marL="139700" rtl="0" algn="just">
              <a:lnSpc>
                <a:spcPct val="115000"/>
              </a:lnSpc>
              <a:spcBef>
                <a:spcPts val="0"/>
              </a:spcBef>
              <a:spcAft>
                <a:spcPts val="0"/>
              </a:spcAft>
              <a:buSzPts val="1400"/>
              <a:buNone/>
            </a:pPr>
            <a:r>
              <a:rPr lang="es">
                <a:solidFill>
                  <a:schemeClr val="dk1"/>
                </a:solidFill>
                <a:latin typeface="Calibri"/>
                <a:ea typeface="Calibri"/>
                <a:cs typeface="Calibri"/>
                <a:sym typeface="Calibri"/>
              </a:rPr>
              <a:t>Herramientas de la Lengua. Uso y reflexión | Discurso, texto y gramática.</a:t>
            </a:r>
            <a:endParaRPr>
              <a:solidFill>
                <a:schemeClr val="dk1"/>
              </a:solidFill>
              <a:latin typeface="Calibri"/>
              <a:ea typeface="Calibri"/>
              <a:cs typeface="Calibri"/>
              <a:sym typeface="Calibri"/>
            </a:endParaRPr>
          </a:p>
        </p:txBody>
      </p:sp>
      <p:sp>
        <p:nvSpPr>
          <p:cNvPr id="3343" name="Google Shape;3343;g3a21c6b2b38_0_3433"/>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44" name="Google Shape;3344;g3a21c6b2b38_0_3433"/>
          <p:cNvPicPr preferRelativeResize="0"/>
          <p:nvPr/>
        </p:nvPicPr>
        <p:blipFill rotWithShape="1">
          <a:blip r:embed="rId3">
            <a:alphaModFix/>
          </a:blip>
          <a:srcRect b="0" l="0" r="0" t="0"/>
          <a:stretch/>
        </p:blipFill>
        <p:spPr>
          <a:xfrm>
            <a:off x="324775" y="164500"/>
            <a:ext cx="841250" cy="841250"/>
          </a:xfrm>
          <a:prstGeom prst="rect">
            <a:avLst/>
          </a:prstGeom>
          <a:noFill/>
          <a:ln>
            <a:noFill/>
          </a:ln>
        </p:spPr>
      </p:pic>
      <p:pic>
        <p:nvPicPr>
          <p:cNvPr id="3345" name="Google Shape;3345;g3a21c6b2b38_0_3433"/>
          <p:cNvPicPr preferRelativeResize="0"/>
          <p:nvPr/>
        </p:nvPicPr>
        <p:blipFill rotWithShape="1">
          <a:blip r:embed="rId4">
            <a:alphaModFix/>
          </a:blip>
          <a:srcRect b="0" l="5356" r="0" t="13081"/>
          <a:stretch/>
        </p:blipFill>
        <p:spPr>
          <a:xfrm>
            <a:off x="0" y="775416"/>
            <a:ext cx="1194220" cy="270971"/>
          </a:xfrm>
          <a:prstGeom prst="rect">
            <a:avLst/>
          </a:prstGeom>
          <a:noFill/>
          <a:ln>
            <a:noFill/>
          </a:ln>
        </p:spPr>
      </p:pic>
      <p:sp>
        <p:nvSpPr>
          <p:cNvPr id="3346" name="Google Shape;3346;g3a21c6b2b38_0_3433"/>
          <p:cNvSpPr txBox="1"/>
          <p:nvPr/>
        </p:nvSpPr>
        <p:spPr>
          <a:xfrm>
            <a:off x="1279103" y="375696"/>
            <a:ext cx="57075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pic>
        <p:nvPicPr>
          <p:cNvPr id="3347" name="Google Shape;3347;g3a21c6b2b38_0_3433"/>
          <p:cNvPicPr preferRelativeResize="0"/>
          <p:nvPr/>
        </p:nvPicPr>
        <p:blipFill rotWithShape="1">
          <a:blip r:embed="rId5">
            <a:alphaModFix/>
          </a:blip>
          <a:srcRect b="0" l="0" r="0" t="0"/>
          <a:stretch/>
        </p:blipFill>
        <p:spPr>
          <a:xfrm rot="-4410788">
            <a:off x="7119950" y="400801"/>
            <a:ext cx="554526" cy="456436"/>
          </a:xfrm>
          <a:prstGeom prst="rect">
            <a:avLst/>
          </a:prstGeom>
          <a:noFill/>
          <a:ln>
            <a:noFill/>
          </a:ln>
        </p:spPr>
      </p:pic>
      <p:pic>
        <p:nvPicPr>
          <p:cNvPr id="3348" name="Google Shape;3348;g3a21c6b2b38_0_3433"/>
          <p:cNvPicPr preferRelativeResize="0"/>
          <p:nvPr/>
        </p:nvPicPr>
        <p:blipFill rotWithShape="1">
          <a:blip r:embed="rId6">
            <a:alphaModFix/>
          </a:blip>
          <a:srcRect b="0" l="0" r="0" t="0"/>
          <a:stretch/>
        </p:blipFill>
        <p:spPr>
          <a:xfrm>
            <a:off x="7580757" y="463594"/>
            <a:ext cx="1460676" cy="206450"/>
          </a:xfrm>
          <a:prstGeom prst="rect">
            <a:avLst/>
          </a:prstGeom>
          <a:noFill/>
          <a:ln>
            <a:noFill/>
          </a:ln>
        </p:spPr>
      </p:pic>
      <p:sp>
        <p:nvSpPr>
          <p:cNvPr id="3349" name="Google Shape;3349;g3a21c6b2b38_0_3433"/>
          <p:cNvSpPr txBox="1"/>
          <p:nvPr/>
        </p:nvSpPr>
        <p:spPr>
          <a:xfrm>
            <a:off x="1937295" y="331650"/>
            <a:ext cx="43911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LA PEOR DE LAS SOSPECHAS</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3350" name="Google Shape;3350;g3a21c6b2b38_0_3433"/>
          <p:cNvSpPr txBox="1"/>
          <p:nvPr/>
        </p:nvSpPr>
        <p:spPr>
          <a:xfrm>
            <a:off x="3319668" y="820195"/>
            <a:ext cx="3730800" cy="578700"/>
          </a:xfrm>
          <a:prstGeom prst="rect">
            <a:avLst/>
          </a:prstGeom>
          <a:noFill/>
          <a:ln>
            <a:noFill/>
          </a:ln>
        </p:spPr>
        <p:txBody>
          <a:bodyPr anchorCtr="0" anchor="t" bIns="91425" lIns="91425" spcFirstLastPara="1" rIns="91425" wrap="square" tIns="91425">
            <a:spAutoFit/>
          </a:bodyPr>
          <a:lstStyle/>
          <a:p>
            <a:pPr indent="0" lvl="0" marL="0" marR="0" rtl="0" algn="r">
              <a:lnSpc>
                <a:spcPct val="80000"/>
              </a:lnSpc>
              <a:spcBef>
                <a:spcPts val="0"/>
              </a:spcBef>
              <a:spcAft>
                <a:spcPts val="0"/>
              </a:spcAft>
              <a:buClr>
                <a:schemeClr val="dk1"/>
              </a:buClr>
              <a:buSzPts val="4000"/>
              <a:buFont typeface="Arial"/>
              <a:buNone/>
            </a:pPr>
            <a:r>
              <a:rPr b="0" i="1" lang="es" sz="1600" u="none" cap="none" strike="noStrike">
                <a:solidFill>
                  <a:schemeClr val="dk1"/>
                </a:solidFill>
                <a:latin typeface="Calibri"/>
                <a:ea typeface="Calibri"/>
                <a:cs typeface="Calibri"/>
                <a:sym typeface="Calibri"/>
              </a:rPr>
              <a:t>Hablar en la escuela: de la palabra escrita a la hablada, historias poli-ladron.</a:t>
            </a:r>
            <a:endParaRPr b="0" i="1" sz="1600" u="none" cap="none" strike="noStrike">
              <a:solidFill>
                <a:schemeClr val="dk1"/>
              </a:solidFill>
              <a:latin typeface="Calibri"/>
              <a:ea typeface="Calibri"/>
              <a:cs typeface="Calibri"/>
              <a:sym typeface="Calibri"/>
            </a:endParaRPr>
          </a:p>
        </p:txBody>
      </p:sp>
      <p:pic>
        <p:nvPicPr>
          <p:cNvPr id="3351" name="Google Shape;3351;g3a21c6b2b38_0_3433"/>
          <p:cNvPicPr preferRelativeResize="0"/>
          <p:nvPr/>
        </p:nvPicPr>
        <p:blipFill rotWithShape="1">
          <a:blip r:embed="rId7">
            <a:alphaModFix/>
          </a:blip>
          <a:srcRect b="7842" l="0" r="30391" t="0"/>
          <a:stretch/>
        </p:blipFill>
        <p:spPr>
          <a:xfrm flipH="1">
            <a:off x="-2" y="1461517"/>
            <a:ext cx="579610" cy="767333"/>
          </a:xfrm>
          <a:prstGeom prst="rect">
            <a:avLst/>
          </a:prstGeom>
          <a:noFill/>
          <a:ln>
            <a:noFill/>
          </a:ln>
        </p:spPr>
      </p:pic>
      <p:grpSp>
        <p:nvGrpSpPr>
          <p:cNvPr id="3352" name="Google Shape;3352;g3a21c6b2b38_0_3433"/>
          <p:cNvGrpSpPr/>
          <p:nvPr/>
        </p:nvGrpSpPr>
        <p:grpSpPr>
          <a:xfrm>
            <a:off x="329845" y="1572182"/>
            <a:ext cx="119674" cy="125925"/>
            <a:chOff x="853100" y="2420550"/>
            <a:chExt cx="69000" cy="72600"/>
          </a:xfrm>
        </p:grpSpPr>
        <p:cxnSp>
          <p:nvCxnSpPr>
            <p:cNvPr id="3353" name="Google Shape;3353;g3a21c6b2b38_0_3433"/>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354" name="Google Shape;3354;g3a21c6b2b38_0_3433"/>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pic>
        <p:nvPicPr>
          <p:cNvPr id="3355" name="Google Shape;3355;g3a21c6b2b38_0_3433"/>
          <p:cNvPicPr preferRelativeResize="0"/>
          <p:nvPr/>
        </p:nvPicPr>
        <p:blipFill rotWithShape="1">
          <a:blip r:embed="rId8">
            <a:alphaModFix/>
          </a:blip>
          <a:srcRect b="0" l="0" r="0" t="0"/>
          <a:stretch/>
        </p:blipFill>
        <p:spPr>
          <a:xfrm flipH="1">
            <a:off x="5938153" y="254327"/>
            <a:ext cx="762886" cy="762886"/>
          </a:xfrm>
          <a:prstGeom prst="rect">
            <a:avLst/>
          </a:prstGeom>
          <a:noFill/>
          <a:ln>
            <a:noFill/>
          </a:ln>
        </p:spPr>
      </p:pic>
      <p:sp>
        <p:nvSpPr>
          <p:cNvPr id="3356" name="Google Shape;3356;g3a21c6b2b38_0_3433"/>
          <p:cNvSpPr txBox="1"/>
          <p:nvPr/>
        </p:nvSpPr>
        <p:spPr>
          <a:xfrm>
            <a:off x="5946256" y="263743"/>
            <a:ext cx="270300" cy="726600"/>
          </a:xfrm>
          <a:prstGeom prst="rect">
            <a:avLst/>
          </a:prstGeom>
          <a:noFill/>
          <a:ln>
            <a:noFill/>
          </a:ln>
        </p:spPr>
        <p:txBody>
          <a:bodyPr anchorCtr="0" anchor="t" bIns="91425" lIns="91425" spcFirstLastPara="1" rIns="91425" wrap="square" tIns="91425">
            <a:spAutoFit/>
          </a:bodyPr>
          <a:lstStyle/>
          <a:p>
            <a:pPr indent="0" lvl="0" marL="0" marR="0" rtl="0" algn="r">
              <a:lnSpc>
                <a:spcPct val="80000"/>
              </a:lnSpc>
              <a:spcBef>
                <a:spcPts val="0"/>
              </a:spcBef>
              <a:spcAft>
                <a:spcPts val="0"/>
              </a:spcAft>
              <a:buClr>
                <a:schemeClr val="dk1"/>
              </a:buClr>
              <a:buSzPts val="4000"/>
              <a:buFont typeface="Arial"/>
              <a:buNone/>
            </a:pPr>
            <a:r>
              <a:rPr b="0" i="0" lang="es" sz="4400" u="none" cap="none" strike="noStrike">
                <a:solidFill>
                  <a:schemeClr val="dk1"/>
                </a:solidFill>
                <a:latin typeface="Archivo ExtraBold"/>
                <a:ea typeface="Archivo ExtraBold"/>
                <a:cs typeface="Archivo ExtraBold"/>
                <a:sym typeface="Archivo ExtraBold"/>
              </a:rPr>
              <a:t>S</a:t>
            </a:r>
            <a:endParaRPr b="0" i="0" sz="4400" u="none" cap="none" strike="noStrike">
              <a:solidFill>
                <a:schemeClr val="dk1"/>
              </a:solidFill>
              <a:latin typeface="Archivo ExtraBold"/>
              <a:ea typeface="Archivo ExtraBold"/>
              <a:cs typeface="Archivo ExtraBold"/>
              <a:sym typeface="Archivo ExtraBold"/>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60" name="Shape 3360"/>
        <p:cNvGrpSpPr/>
        <p:nvPr/>
      </p:nvGrpSpPr>
      <p:grpSpPr>
        <a:xfrm>
          <a:off x="0" y="0"/>
          <a:ext cx="0" cy="0"/>
          <a:chOff x="0" y="0"/>
          <a:chExt cx="0" cy="0"/>
        </a:xfrm>
      </p:grpSpPr>
      <p:sp>
        <p:nvSpPr>
          <p:cNvPr id="3361" name="Google Shape;3361;g3a21c6b2b38_0_345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2" name="Google Shape;3362;g3a21c6b2b38_0_3452"/>
          <p:cNvSpPr txBox="1"/>
          <p:nvPr/>
        </p:nvSpPr>
        <p:spPr>
          <a:xfrm>
            <a:off x="4845848" y="1317083"/>
            <a:ext cx="3973500" cy="3586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None/>
            </a:pPr>
            <a:r>
              <a:rPr b="0" i="0" lang="es" sz="1300" u="none" cap="none" strike="noStrike">
                <a:solidFill>
                  <a:schemeClr val="dk1"/>
                </a:solidFill>
                <a:latin typeface="Calibri"/>
                <a:ea typeface="Calibri"/>
                <a:cs typeface="Calibri"/>
                <a:sym typeface="Calibri"/>
              </a:rPr>
              <a:t>La inteligencia artificial fue nuestra aliada para que con el prompt justo de la descripción de cada personaje creado se pudiera obtener la imagen de cada investigador.</a:t>
            </a:r>
            <a:endParaRPr/>
          </a:p>
          <a:p>
            <a:pPr indent="0" lvl="0" marL="0" marR="0" rtl="0" algn="just">
              <a:lnSpc>
                <a:spcPct val="100000"/>
              </a:lnSpc>
              <a:spcBef>
                <a:spcPts val="0"/>
              </a:spcBef>
              <a:spcAft>
                <a:spcPts val="0"/>
              </a:spcAft>
              <a:buNone/>
            </a:pPr>
            <a:r>
              <a:rPr b="0" i="0" lang="es" sz="1300" u="none" cap="none" strike="noStrike">
                <a:solidFill>
                  <a:schemeClr val="dk1"/>
                </a:solidFill>
                <a:latin typeface="Calibri"/>
                <a:ea typeface="Calibri"/>
                <a:cs typeface="Calibri"/>
                <a:sym typeface="Calibri"/>
              </a:rPr>
              <a:t>Jugamos con lA desafiándola a que nos ayude a descubrir detectives, comisarios e investigadores de todas las épocas.</a:t>
            </a:r>
            <a:endParaRPr/>
          </a:p>
          <a:p>
            <a:pPr indent="0" lvl="0" marL="0" marR="0" rtl="0" algn="just">
              <a:lnSpc>
                <a:spcPct val="100000"/>
              </a:lnSpc>
              <a:spcBef>
                <a:spcPts val="0"/>
              </a:spcBef>
              <a:spcAft>
                <a:spcPts val="0"/>
              </a:spcAft>
              <a:buNone/>
            </a:pPr>
            <a:r>
              <a:rPr b="0" i="0" lang="es" sz="1300" u="none" cap="none" strike="noStrike">
                <a:solidFill>
                  <a:schemeClr val="dk1"/>
                </a:solidFill>
                <a:latin typeface="Calibri"/>
                <a:ea typeface="Calibri"/>
                <a:cs typeface="Calibri"/>
                <a:sym typeface="Calibri"/>
              </a:rPr>
              <a:t>Conocimos a Roberto Arlt a través de “</a:t>
            </a:r>
            <a:r>
              <a:rPr b="0" i="1" lang="es" sz="1300" u="none" cap="none" strike="noStrike">
                <a:solidFill>
                  <a:schemeClr val="dk1"/>
                </a:solidFill>
                <a:latin typeface="Calibri"/>
                <a:ea typeface="Calibri"/>
                <a:cs typeface="Calibri"/>
                <a:sym typeface="Calibri"/>
              </a:rPr>
              <a:t>Un crimen casi perfecto</a:t>
            </a:r>
            <a:r>
              <a:rPr b="0" i="0" lang="es" sz="1300" u="none" cap="none" strike="noStrike">
                <a:solidFill>
                  <a:schemeClr val="dk1"/>
                </a:solidFill>
                <a:latin typeface="Calibri"/>
                <a:ea typeface="Calibri"/>
                <a:cs typeface="Calibri"/>
                <a:sym typeface="Calibri"/>
              </a:rPr>
              <a:t>” y una vez más las letras de Arthur Conan Doyle nos desafiaron a crear un caso con “</a:t>
            </a:r>
            <a:r>
              <a:rPr b="0" i="1" lang="es" sz="1300" u="none" cap="none" strike="noStrike">
                <a:solidFill>
                  <a:schemeClr val="dk1"/>
                </a:solidFill>
                <a:latin typeface="Calibri"/>
                <a:ea typeface="Calibri"/>
                <a:cs typeface="Calibri"/>
                <a:sym typeface="Calibri"/>
              </a:rPr>
              <a:t>El hombre del labio torcido</a:t>
            </a:r>
            <a:r>
              <a:rPr b="0" i="0" lang="es" sz="1300" u="none" cap="none" strike="noStrike">
                <a:solidFill>
                  <a:schemeClr val="dk1"/>
                </a:solidFill>
                <a:latin typeface="Calibri"/>
                <a:ea typeface="Calibri"/>
                <a:cs typeface="Calibri"/>
                <a:sym typeface="Calibri"/>
              </a:rPr>
              <a:t>”.</a:t>
            </a:r>
            <a:endParaRPr/>
          </a:p>
          <a:p>
            <a:pPr indent="0" lvl="0" marL="0" marR="0" rtl="0" algn="just">
              <a:lnSpc>
                <a:spcPct val="100000"/>
              </a:lnSpc>
              <a:spcBef>
                <a:spcPts val="0"/>
              </a:spcBef>
              <a:spcAft>
                <a:spcPts val="0"/>
              </a:spcAft>
              <a:buNone/>
            </a:pPr>
            <a:r>
              <a:rPr b="0" i="0" lang="es" sz="1300" u="none" cap="none" strike="noStrike">
                <a:solidFill>
                  <a:schemeClr val="dk1"/>
                </a:solidFill>
                <a:latin typeface="Calibri"/>
                <a:ea typeface="Calibri"/>
                <a:cs typeface="Calibri"/>
                <a:sym typeface="Calibri"/>
              </a:rPr>
              <a:t>Teniendo todas las claves de escritura el criminal se hizo presente a través de datos biográficos (AUDIO N°3), un sonido clave para reconocerlo (AUDIO N°4) y la coartada perfecta susurrada (AUDIO N°5), más la imagen perfecta, inteligente y artificial de aquel personaje que quebrantó la ley.</a:t>
            </a:r>
            <a:endParaRPr/>
          </a:p>
        </p:txBody>
      </p:sp>
      <p:pic>
        <p:nvPicPr>
          <p:cNvPr id="3363" name="Google Shape;3363;g3a21c6b2b38_0_3452"/>
          <p:cNvPicPr preferRelativeResize="0"/>
          <p:nvPr/>
        </p:nvPicPr>
        <p:blipFill rotWithShape="1">
          <a:blip r:embed="rId3">
            <a:alphaModFix/>
          </a:blip>
          <a:srcRect b="0" l="0" r="0" t="0"/>
          <a:stretch/>
        </p:blipFill>
        <p:spPr>
          <a:xfrm>
            <a:off x="324775" y="164500"/>
            <a:ext cx="841250" cy="841250"/>
          </a:xfrm>
          <a:prstGeom prst="rect">
            <a:avLst/>
          </a:prstGeom>
          <a:noFill/>
          <a:ln>
            <a:noFill/>
          </a:ln>
        </p:spPr>
      </p:pic>
      <p:grpSp>
        <p:nvGrpSpPr>
          <p:cNvPr id="3364" name="Google Shape;3364;g3a21c6b2b38_0_3452"/>
          <p:cNvGrpSpPr/>
          <p:nvPr/>
        </p:nvGrpSpPr>
        <p:grpSpPr>
          <a:xfrm>
            <a:off x="205096" y="1766276"/>
            <a:ext cx="119674" cy="125925"/>
            <a:chOff x="853100" y="2420550"/>
            <a:chExt cx="69000" cy="72600"/>
          </a:xfrm>
        </p:grpSpPr>
        <p:cxnSp>
          <p:nvCxnSpPr>
            <p:cNvPr id="3365" name="Google Shape;3365;g3a21c6b2b38_0_345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366" name="Google Shape;3366;g3a21c6b2b38_0_345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367" name="Google Shape;3367;g3a21c6b2b38_0_3452"/>
          <p:cNvSpPr txBox="1"/>
          <p:nvPr/>
        </p:nvSpPr>
        <p:spPr>
          <a:xfrm>
            <a:off x="1279103" y="375696"/>
            <a:ext cx="57075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pic>
        <p:nvPicPr>
          <p:cNvPr id="3368" name="Google Shape;3368;g3a21c6b2b38_0_3452"/>
          <p:cNvPicPr preferRelativeResize="0"/>
          <p:nvPr/>
        </p:nvPicPr>
        <p:blipFill rotWithShape="1">
          <a:blip r:embed="rId4">
            <a:alphaModFix/>
          </a:blip>
          <a:srcRect b="0" l="0" r="0" t="0"/>
          <a:stretch/>
        </p:blipFill>
        <p:spPr>
          <a:xfrm rot="-4410788">
            <a:off x="7119950" y="400801"/>
            <a:ext cx="554526" cy="456436"/>
          </a:xfrm>
          <a:prstGeom prst="rect">
            <a:avLst/>
          </a:prstGeom>
          <a:noFill/>
          <a:ln>
            <a:noFill/>
          </a:ln>
        </p:spPr>
      </p:pic>
      <p:pic>
        <p:nvPicPr>
          <p:cNvPr id="3369" name="Google Shape;3369;g3a21c6b2b38_0_3452"/>
          <p:cNvPicPr preferRelativeResize="0"/>
          <p:nvPr/>
        </p:nvPicPr>
        <p:blipFill rotWithShape="1">
          <a:blip r:embed="rId5">
            <a:alphaModFix/>
          </a:blip>
          <a:srcRect b="0" l="0" r="0" t="0"/>
          <a:stretch/>
        </p:blipFill>
        <p:spPr>
          <a:xfrm>
            <a:off x="7580757" y="463594"/>
            <a:ext cx="1460676" cy="206450"/>
          </a:xfrm>
          <a:prstGeom prst="rect">
            <a:avLst/>
          </a:prstGeom>
          <a:noFill/>
          <a:ln>
            <a:noFill/>
          </a:ln>
        </p:spPr>
      </p:pic>
      <p:sp>
        <p:nvSpPr>
          <p:cNvPr id="3370" name="Google Shape;3370;g3a21c6b2b38_0_3452"/>
          <p:cNvSpPr txBox="1"/>
          <p:nvPr/>
        </p:nvSpPr>
        <p:spPr>
          <a:xfrm>
            <a:off x="1937295" y="331650"/>
            <a:ext cx="43911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LA PEOR DE LAS SOSPECHAS</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3371" name="Google Shape;3371;g3a21c6b2b38_0_3452"/>
          <p:cNvSpPr txBox="1"/>
          <p:nvPr/>
        </p:nvSpPr>
        <p:spPr>
          <a:xfrm>
            <a:off x="3319668" y="820195"/>
            <a:ext cx="3730800" cy="578700"/>
          </a:xfrm>
          <a:prstGeom prst="rect">
            <a:avLst/>
          </a:prstGeom>
          <a:noFill/>
          <a:ln>
            <a:noFill/>
          </a:ln>
        </p:spPr>
        <p:txBody>
          <a:bodyPr anchorCtr="0" anchor="t" bIns="91425" lIns="91425" spcFirstLastPara="1" rIns="91425" wrap="square" tIns="91425">
            <a:spAutoFit/>
          </a:bodyPr>
          <a:lstStyle/>
          <a:p>
            <a:pPr indent="0" lvl="0" marL="0" marR="0" rtl="0" algn="r">
              <a:lnSpc>
                <a:spcPct val="80000"/>
              </a:lnSpc>
              <a:spcBef>
                <a:spcPts val="0"/>
              </a:spcBef>
              <a:spcAft>
                <a:spcPts val="0"/>
              </a:spcAft>
              <a:buClr>
                <a:schemeClr val="dk1"/>
              </a:buClr>
              <a:buSzPts val="4000"/>
              <a:buFont typeface="Arial"/>
              <a:buNone/>
            </a:pPr>
            <a:r>
              <a:rPr b="0" i="1" lang="es" sz="1600" u="none" cap="none" strike="noStrike">
                <a:solidFill>
                  <a:schemeClr val="dk1"/>
                </a:solidFill>
                <a:latin typeface="Calibri"/>
                <a:ea typeface="Calibri"/>
                <a:cs typeface="Calibri"/>
                <a:sym typeface="Calibri"/>
              </a:rPr>
              <a:t>Hablar en la escuela: de la palabra escrita a la hablada, historias poli-ladron.</a:t>
            </a:r>
            <a:endParaRPr b="0" i="1" sz="1600" u="none" cap="none" strike="noStrike">
              <a:solidFill>
                <a:schemeClr val="dk1"/>
              </a:solidFill>
              <a:latin typeface="Calibri"/>
              <a:ea typeface="Calibri"/>
              <a:cs typeface="Calibri"/>
              <a:sym typeface="Calibri"/>
            </a:endParaRPr>
          </a:p>
        </p:txBody>
      </p:sp>
      <p:pic>
        <p:nvPicPr>
          <p:cNvPr id="3372" name="Google Shape;3372;g3a21c6b2b38_0_3452"/>
          <p:cNvPicPr preferRelativeResize="0"/>
          <p:nvPr/>
        </p:nvPicPr>
        <p:blipFill rotWithShape="1">
          <a:blip r:embed="rId6">
            <a:alphaModFix/>
          </a:blip>
          <a:srcRect b="0" l="3697" r="0" t="7510"/>
          <a:stretch/>
        </p:blipFill>
        <p:spPr>
          <a:xfrm>
            <a:off x="-1" y="767346"/>
            <a:ext cx="1215191" cy="288363"/>
          </a:xfrm>
          <a:prstGeom prst="rect">
            <a:avLst/>
          </a:prstGeom>
          <a:noFill/>
          <a:ln>
            <a:noFill/>
          </a:ln>
        </p:spPr>
      </p:pic>
      <p:pic>
        <p:nvPicPr>
          <p:cNvPr id="3373" name="Google Shape;3373;g3a21c6b2b38_0_3452"/>
          <p:cNvPicPr preferRelativeResize="0"/>
          <p:nvPr/>
        </p:nvPicPr>
        <p:blipFill rotWithShape="1">
          <a:blip r:embed="rId7">
            <a:alphaModFix/>
          </a:blip>
          <a:srcRect b="0" l="0" r="0" t="0"/>
          <a:stretch/>
        </p:blipFill>
        <p:spPr>
          <a:xfrm flipH="1">
            <a:off x="5938153" y="254327"/>
            <a:ext cx="762886" cy="762886"/>
          </a:xfrm>
          <a:prstGeom prst="rect">
            <a:avLst/>
          </a:prstGeom>
          <a:noFill/>
          <a:ln>
            <a:noFill/>
          </a:ln>
        </p:spPr>
      </p:pic>
      <p:sp>
        <p:nvSpPr>
          <p:cNvPr id="3374" name="Google Shape;3374;g3a21c6b2b38_0_3452"/>
          <p:cNvSpPr txBox="1"/>
          <p:nvPr/>
        </p:nvSpPr>
        <p:spPr>
          <a:xfrm>
            <a:off x="5946256" y="263743"/>
            <a:ext cx="270300" cy="726600"/>
          </a:xfrm>
          <a:prstGeom prst="rect">
            <a:avLst/>
          </a:prstGeom>
          <a:noFill/>
          <a:ln>
            <a:noFill/>
          </a:ln>
        </p:spPr>
        <p:txBody>
          <a:bodyPr anchorCtr="0" anchor="t" bIns="91425" lIns="91425" spcFirstLastPara="1" rIns="91425" wrap="square" tIns="91425">
            <a:spAutoFit/>
          </a:bodyPr>
          <a:lstStyle/>
          <a:p>
            <a:pPr indent="0" lvl="0" marL="0" marR="0" rtl="0" algn="r">
              <a:lnSpc>
                <a:spcPct val="80000"/>
              </a:lnSpc>
              <a:spcBef>
                <a:spcPts val="0"/>
              </a:spcBef>
              <a:spcAft>
                <a:spcPts val="0"/>
              </a:spcAft>
              <a:buClr>
                <a:schemeClr val="dk1"/>
              </a:buClr>
              <a:buSzPts val="4000"/>
              <a:buFont typeface="Arial"/>
              <a:buNone/>
            </a:pPr>
            <a:r>
              <a:rPr b="0" i="0" lang="es" sz="4400" u="none" cap="none" strike="noStrike">
                <a:solidFill>
                  <a:schemeClr val="dk1"/>
                </a:solidFill>
                <a:latin typeface="Archivo ExtraBold"/>
                <a:ea typeface="Archivo ExtraBold"/>
                <a:cs typeface="Archivo ExtraBold"/>
                <a:sym typeface="Archivo ExtraBold"/>
              </a:rPr>
              <a:t>S</a:t>
            </a:r>
            <a:endParaRPr b="0" i="0" sz="4400" u="none" cap="none" strike="noStrike">
              <a:solidFill>
                <a:schemeClr val="dk1"/>
              </a:solidFill>
              <a:latin typeface="Archivo ExtraBold"/>
              <a:ea typeface="Archivo ExtraBold"/>
              <a:cs typeface="Archivo ExtraBold"/>
              <a:sym typeface="Archivo ExtraBold"/>
            </a:endParaRPr>
          </a:p>
        </p:txBody>
      </p:sp>
      <p:sp>
        <p:nvSpPr>
          <p:cNvPr id="3375" name="Google Shape;3375;g3a21c6b2b38_0_3452"/>
          <p:cNvSpPr txBox="1"/>
          <p:nvPr/>
        </p:nvSpPr>
        <p:spPr>
          <a:xfrm>
            <a:off x="324775" y="1640495"/>
            <a:ext cx="3973500" cy="3186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None/>
            </a:pPr>
            <a:r>
              <a:rPr b="1" i="0" lang="es" sz="1300" u="none" cap="none" strike="noStrike">
                <a:solidFill>
                  <a:srgbClr val="000000"/>
                </a:solidFill>
                <a:latin typeface="Calibri"/>
                <a:ea typeface="Calibri"/>
                <a:cs typeface="Calibri"/>
                <a:sym typeface="Calibri"/>
              </a:rPr>
              <a:t>LA PEOR DE LAS SOSPECHAS</a:t>
            </a:r>
            <a:r>
              <a:rPr b="0" i="0" lang="es" sz="1300" u="none" cap="none" strike="noStrike">
                <a:solidFill>
                  <a:srgbClr val="000000"/>
                </a:solidFill>
                <a:latin typeface="Calibri"/>
                <a:ea typeface="Calibri"/>
                <a:cs typeface="Calibri"/>
                <a:sym typeface="Calibri"/>
              </a:rPr>
              <a:t> comenzó con la indagación biográfica del gran escritor británico, </a:t>
            </a:r>
            <a:r>
              <a:rPr b="0" i="1" lang="es" sz="1300" u="none" cap="none" strike="noStrike">
                <a:solidFill>
                  <a:srgbClr val="000000"/>
                </a:solidFill>
                <a:latin typeface="Calibri"/>
                <a:ea typeface="Calibri"/>
                <a:cs typeface="Calibri"/>
                <a:sym typeface="Calibri"/>
              </a:rPr>
              <a:t>Arthur Conan Doyle</a:t>
            </a:r>
            <a:r>
              <a:rPr b="0" i="0" lang="es" sz="1300" u="none" cap="none" strike="noStrike">
                <a:solidFill>
                  <a:srgbClr val="000000"/>
                </a:solidFill>
                <a:latin typeface="Calibri"/>
                <a:ea typeface="Calibri"/>
                <a:cs typeface="Calibri"/>
                <a:sym typeface="Calibri"/>
              </a:rPr>
              <a:t>, poniéndonos en su calzado para responder en formato de entrevista todo lo investigado en la Web (AUDIO N°1). </a:t>
            </a:r>
            <a:endParaRPr/>
          </a:p>
          <a:p>
            <a:pPr indent="0" lvl="0" marL="0" marR="0" rtl="0" algn="just">
              <a:lnSpc>
                <a:spcPct val="100000"/>
              </a:lnSpc>
              <a:spcBef>
                <a:spcPts val="0"/>
              </a:spcBef>
              <a:spcAft>
                <a:spcPts val="0"/>
              </a:spcAft>
              <a:buNone/>
            </a:pPr>
            <a:r>
              <a:rPr b="0" i="0" lang="es" sz="1300" u="none" cap="none" strike="noStrike">
                <a:solidFill>
                  <a:srgbClr val="000000"/>
                </a:solidFill>
                <a:latin typeface="Calibri"/>
                <a:ea typeface="Calibri"/>
                <a:cs typeface="Calibri"/>
                <a:sym typeface="Calibri"/>
              </a:rPr>
              <a:t>Las páginas de “</a:t>
            </a:r>
            <a:r>
              <a:rPr b="0" i="1" lang="es" sz="1300" u="none" cap="none" strike="noStrike">
                <a:solidFill>
                  <a:srgbClr val="000000"/>
                </a:solidFill>
                <a:latin typeface="Calibri"/>
                <a:ea typeface="Calibri"/>
                <a:cs typeface="Calibri"/>
                <a:sym typeface="Calibri"/>
              </a:rPr>
              <a:t>Estudio en escarlata</a:t>
            </a:r>
            <a:r>
              <a:rPr b="0" i="0" lang="es" sz="1300" u="none" cap="none" strike="noStrike">
                <a:solidFill>
                  <a:srgbClr val="000000"/>
                </a:solidFill>
                <a:latin typeface="Calibri"/>
                <a:ea typeface="Calibri"/>
                <a:cs typeface="Calibri"/>
                <a:sym typeface="Calibri"/>
              </a:rPr>
              <a:t>” y “</a:t>
            </a:r>
            <a:r>
              <a:rPr b="0" i="1" lang="es" sz="1300" u="none" cap="none" strike="noStrike">
                <a:solidFill>
                  <a:srgbClr val="000000"/>
                </a:solidFill>
                <a:latin typeface="Calibri"/>
                <a:ea typeface="Calibri"/>
                <a:cs typeface="Calibri"/>
                <a:sym typeface="Calibri"/>
              </a:rPr>
              <a:t>La liga de los pelirrojos</a:t>
            </a:r>
            <a:r>
              <a:rPr b="0" i="0" lang="es" sz="1300" u="none" cap="none" strike="noStrike">
                <a:solidFill>
                  <a:srgbClr val="000000"/>
                </a:solidFill>
                <a:latin typeface="Calibri"/>
                <a:ea typeface="Calibri"/>
                <a:cs typeface="Calibri"/>
                <a:sym typeface="Calibri"/>
              </a:rPr>
              <a:t>” que leímos para conocer al famoso Sherlock Holmes en las palabras de Watson, nos permitió descubrir el perfil del investigador.</a:t>
            </a:r>
            <a:endParaRPr/>
          </a:p>
          <a:p>
            <a:pPr indent="0" lvl="0" marL="0" marR="0" rtl="0" algn="just">
              <a:lnSpc>
                <a:spcPct val="100000"/>
              </a:lnSpc>
              <a:spcBef>
                <a:spcPts val="0"/>
              </a:spcBef>
              <a:spcAft>
                <a:spcPts val="0"/>
              </a:spcAft>
              <a:buNone/>
            </a:pPr>
            <a:r>
              <a:rPr b="0" i="0" lang="es" sz="1300" u="none" cap="none" strike="noStrike">
                <a:solidFill>
                  <a:srgbClr val="000000"/>
                </a:solidFill>
                <a:latin typeface="Calibri"/>
                <a:ea typeface="Calibri"/>
                <a:cs typeface="Calibri"/>
                <a:sym typeface="Calibri"/>
              </a:rPr>
              <a:t>La Ciudad de La Plata nos recibió para seguir investigando y conociendo, en este caso la historia de la Policía de Buenos Aires y la Penitenciaria desde la época colonial hasta el presente. Todo lo trabajado fue el insumo para crear al detective y presentarlo (AUDIO N°2). </a:t>
            </a:r>
            <a:endParaRPr/>
          </a:p>
        </p:txBody>
      </p:sp>
      <p:pic>
        <p:nvPicPr>
          <p:cNvPr id="3376" name="Google Shape;3376;g3a21c6b2b38_0_3452"/>
          <p:cNvPicPr preferRelativeResize="0"/>
          <p:nvPr/>
        </p:nvPicPr>
        <p:blipFill rotWithShape="1">
          <a:blip r:embed="rId8">
            <a:alphaModFix/>
          </a:blip>
          <a:srcRect b="0" l="37464" r="0" t="0"/>
          <a:stretch/>
        </p:blipFill>
        <p:spPr>
          <a:xfrm>
            <a:off x="0" y="651364"/>
            <a:ext cx="665490" cy="106414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80" name="Shape 3380"/>
        <p:cNvGrpSpPr/>
        <p:nvPr/>
      </p:nvGrpSpPr>
      <p:grpSpPr>
        <a:xfrm>
          <a:off x="0" y="0"/>
          <a:ext cx="0" cy="0"/>
          <a:chOff x="0" y="0"/>
          <a:chExt cx="0" cy="0"/>
        </a:xfrm>
      </p:grpSpPr>
      <p:sp>
        <p:nvSpPr>
          <p:cNvPr id="3381" name="Google Shape;3381;g3a21c6b2b38_0_3471"/>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2" name="Google Shape;3382;g3a21c6b2b38_0_3471"/>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3383" name="Google Shape;3383;g3a21c6b2b38_0_3471"/>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pic>
        <p:nvPicPr>
          <p:cNvPr id="3384" name="Google Shape;3384;g3a21c6b2b38_0_3471"/>
          <p:cNvPicPr preferRelativeResize="0"/>
          <p:nvPr/>
        </p:nvPicPr>
        <p:blipFill rotWithShape="1">
          <a:blip r:embed="rId3">
            <a:alphaModFix/>
          </a:blip>
          <a:srcRect b="0" l="0" r="0" t="0"/>
          <a:stretch/>
        </p:blipFill>
        <p:spPr>
          <a:xfrm>
            <a:off x="324775" y="164500"/>
            <a:ext cx="841250" cy="841250"/>
          </a:xfrm>
          <a:prstGeom prst="rect">
            <a:avLst/>
          </a:prstGeom>
          <a:noFill/>
          <a:ln>
            <a:noFill/>
          </a:ln>
        </p:spPr>
      </p:pic>
      <p:grpSp>
        <p:nvGrpSpPr>
          <p:cNvPr id="3385" name="Google Shape;3385;g3a21c6b2b38_0_3471"/>
          <p:cNvGrpSpPr/>
          <p:nvPr/>
        </p:nvGrpSpPr>
        <p:grpSpPr>
          <a:xfrm>
            <a:off x="324770" y="1379645"/>
            <a:ext cx="119674" cy="125925"/>
            <a:chOff x="853100" y="2420550"/>
            <a:chExt cx="69000" cy="72600"/>
          </a:xfrm>
        </p:grpSpPr>
        <p:cxnSp>
          <p:nvCxnSpPr>
            <p:cNvPr id="3386" name="Google Shape;3386;g3a21c6b2b38_0_3471"/>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387" name="Google Shape;3387;g3a21c6b2b38_0_3471"/>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388" name="Google Shape;3388;g3a21c6b2b38_0_3471"/>
          <p:cNvSpPr txBox="1"/>
          <p:nvPr/>
        </p:nvSpPr>
        <p:spPr>
          <a:xfrm>
            <a:off x="1279103" y="375696"/>
            <a:ext cx="57075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pic>
        <p:nvPicPr>
          <p:cNvPr id="3389" name="Google Shape;3389;g3a21c6b2b38_0_3471"/>
          <p:cNvPicPr preferRelativeResize="0"/>
          <p:nvPr/>
        </p:nvPicPr>
        <p:blipFill rotWithShape="1">
          <a:blip r:embed="rId4">
            <a:alphaModFix/>
          </a:blip>
          <a:srcRect b="0" l="0" r="0" t="0"/>
          <a:stretch/>
        </p:blipFill>
        <p:spPr>
          <a:xfrm rot="-4410788">
            <a:off x="7119950" y="400801"/>
            <a:ext cx="554526" cy="456436"/>
          </a:xfrm>
          <a:prstGeom prst="rect">
            <a:avLst/>
          </a:prstGeom>
          <a:noFill/>
          <a:ln>
            <a:noFill/>
          </a:ln>
        </p:spPr>
      </p:pic>
      <p:pic>
        <p:nvPicPr>
          <p:cNvPr id="3390" name="Google Shape;3390;g3a21c6b2b38_0_3471"/>
          <p:cNvPicPr preferRelativeResize="0"/>
          <p:nvPr/>
        </p:nvPicPr>
        <p:blipFill rotWithShape="1">
          <a:blip r:embed="rId5">
            <a:alphaModFix/>
          </a:blip>
          <a:srcRect b="0" l="0" r="0" t="0"/>
          <a:stretch/>
        </p:blipFill>
        <p:spPr>
          <a:xfrm>
            <a:off x="7580757" y="463594"/>
            <a:ext cx="1460676" cy="206450"/>
          </a:xfrm>
          <a:prstGeom prst="rect">
            <a:avLst/>
          </a:prstGeom>
          <a:noFill/>
          <a:ln>
            <a:noFill/>
          </a:ln>
        </p:spPr>
      </p:pic>
      <p:sp>
        <p:nvSpPr>
          <p:cNvPr id="3391" name="Google Shape;3391;g3a21c6b2b38_0_3471"/>
          <p:cNvSpPr txBox="1"/>
          <p:nvPr/>
        </p:nvSpPr>
        <p:spPr>
          <a:xfrm>
            <a:off x="1937295" y="331650"/>
            <a:ext cx="43911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LA PEOR DE LAS SOSPECHAS</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3392" name="Google Shape;3392;g3a21c6b2b38_0_3471"/>
          <p:cNvSpPr txBox="1"/>
          <p:nvPr/>
        </p:nvSpPr>
        <p:spPr>
          <a:xfrm>
            <a:off x="3319668" y="820195"/>
            <a:ext cx="3730800" cy="578700"/>
          </a:xfrm>
          <a:prstGeom prst="rect">
            <a:avLst/>
          </a:prstGeom>
          <a:noFill/>
          <a:ln>
            <a:noFill/>
          </a:ln>
        </p:spPr>
        <p:txBody>
          <a:bodyPr anchorCtr="0" anchor="t" bIns="91425" lIns="91425" spcFirstLastPara="1" rIns="91425" wrap="square" tIns="91425">
            <a:spAutoFit/>
          </a:bodyPr>
          <a:lstStyle/>
          <a:p>
            <a:pPr indent="0" lvl="0" marL="0" marR="0" rtl="0" algn="r">
              <a:lnSpc>
                <a:spcPct val="80000"/>
              </a:lnSpc>
              <a:spcBef>
                <a:spcPts val="0"/>
              </a:spcBef>
              <a:spcAft>
                <a:spcPts val="0"/>
              </a:spcAft>
              <a:buClr>
                <a:schemeClr val="dk1"/>
              </a:buClr>
              <a:buSzPts val="4000"/>
              <a:buFont typeface="Arial"/>
              <a:buNone/>
            </a:pPr>
            <a:r>
              <a:rPr b="0" i="1" lang="es" sz="1600" u="none" cap="none" strike="noStrike">
                <a:solidFill>
                  <a:schemeClr val="dk1"/>
                </a:solidFill>
                <a:latin typeface="Calibri"/>
                <a:ea typeface="Calibri"/>
                <a:cs typeface="Calibri"/>
                <a:sym typeface="Calibri"/>
              </a:rPr>
              <a:t>Hablar en la escuela: de la palabra escrita a la hablada, historias poli-ladron.</a:t>
            </a:r>
            <a:endParaRPr b="0" i="1" sz="1600" u="none" cap="none" strike="noStrike">
              <a:solidFill>
                <a:schemeClr val="dk1"/>
              </a:solidFill>
              <a:latin typeface="Calibri"/>
              <a:ea typeface="Calibri"/>
              <a:cs typeface="Calibri"/>
              <a:sym typeface="Calibri"/>
            </a:endParaRPr>
          </a:p>
        </p:txBody>
      </p:sp>
      <p:pic>
        <p:nvPicPr>
          <p:cNvPr id="3393" name="Google Shape;3393;g3a21c6b2b38_0_3471"/>
          <p:cNvPicPr preferRelativeResize="0"/>
          <p:nvPr/>
        </p:nvPicPr>
        <p:blipFill rotWithShape="1">
          <a:blip r:embed="rId6">
            <a:alphaModFix/>
          </a:blip>
          <a:srcRect b="0" l="0" r="0" t="0"/>
          <a:stretch/>
        </p:blipFill>
        <p:spPr>
          <a:xfrm flipH="1">
            <a:off x="5938153" y="254327"/>
            <a:ext cx="762886" cy="762886"/>
          </a:xfrm>
          <a:prstGeom prst="rect">
            <a:avLst/>
          </a:prstGeom>
          <a:noFill/>
          <a:ln>
            <a:noFill/>
          </a:ln>
        </p:spPr>
      </p:pic>
      <p:sp>
        <p:nvSpPr>
          <p:cNvPr id="3394" name="Google Shape;3394;g3a21c6b2b38_0_3471"/>
          <p:cNvSpPr txBox="1"/>
          <p:nvPr/>
        </p:nvSpPr>
        <p:spPr>
          <a:xfrm>
            <a:off x="5946256" y="263743"/>
            <a:ext cx="270300" cy="726600"/>
          </a:xfrm>
          <a:prstGeom prst="rect">
            <a:avLst/>
          </a:prstGeom>
          <a:noFill/>
          <a:ln>
            <a:noFill/>
          </a:ln>
        </p:spPr>
        <p:txBody>
          <a:bodyPr anchorCtr="0" anchor="t" bIns="91425" lIns="91425" spcFirstLastPara="1" rIns="91425" wrap="square" tIns="91425">
            <a:spAutoFit/>
          </a:bodyPr>
          <a:lstStyle/>
          <a:p>
            <a:pPr indent="0" lvl="0" marL="0" marR="0" rtl="0" algn="r">
              <a:lnSpc>
                <a:spcPct val="80000"/>
              </a:lnSpc>
              <a:spcBef>
                <a:spcPts val="0"/>
              </a:spcBef>
              <a:spcAft>
                <a:spcPts val="0"/>
              </a:spcAft>
              <a:buClr>
                <a:schemeClr val="dk1"/>
              </a:buClr>
              <a:buSzPts val="4000"/>
              <a:buFont typeface="Arial"/>
              <a:buNone/>
            </a:pPr>
            <a:r>
              <a:rPr b="0" i="0" lang="es" sz="4400" u="none" cap="none" strike="noStrike">
                <a:solidFill>
                  <a:schemeClr val="dk1"/>
                </a:solidFill>
                <a:latin typeface="Archivo ExtraBold"/>
                <a:ea typeface="Archivo ExtraBold"/>
                <a:cs typeface="Archivo ExtraBold"/>
                <a:sym typeface="Archivo ExtraBold"/>
              </a:rPr>
              <a:t>S</a:t>
            </a:r>
            <a:endParaRPr b="0" i="0" sz="4400" u="none" cap="none" strike="noStrike">
              <a:solidFill>
                <a:schemeClr val="dk1"/>
              </a:solidFill>
              <a:latin typeface="Archivo ExtraBold"/>
              <a:ea typeface="Archivo ExtraBold"/>
              <a:cs typeface="Archivo ExtraBold"/>
              <a:sym typeface="Archivo ExtraBold"/>
            </a:endParaRPr>
          </a:p>
        </p:txBody>
      </p:sp>
      <p:pic>
        <p:nvPicPr>
          <p:cNvPr id="3395" name="Google Shape;3395;g3a21c6b2b38_0_3471"/>
          <p:cNvPicPr preferRelativeResize="0"/>
          <p:nvPr/>
        </p:nvPicPr>
        <p:blipFill rotWithShape="1">
          <a:blip r:embed="rId7">
            <a:alphaModFix/>
          </a:blip>
          <a:srcRect b="0" l="3697" r="0" t="7510"/>
          <a:stretch/>
        </p:blipFill>
        <p:spPr>
          <a:xfrm>
            <a:off x="-1" y="767346"/>
            <a:ext cx="1215191" cy="288363"/>
          </a:xfrm>
          <a:prstGeom prst="rect">
            <a:avLst/>
          </a:prstGeom>
          <a:noFill/>
          <a:ln>
            <a:noFill/>
          </a:ln>
        </p:spPr>
      </p:pic>
      <p:pic>
        <p:nvPicPr>
          <p:cNvPr id="3396" name="Google Shape;3396;g3a21c6b2b38_0_3471"/>
          <p:cNvPicPr preferRelativeResize="0"/>
          <p:nvPr/>
        </p:nvPicPr>
        <p:blipFill rotWithShape="1">
          <a:blip r:embed="rId8">
            <a:alphaModFix/>
          </a:blip>
          <a:srcRect b="0" l="0" r="0" t="0"/>
          <a:stretch/>
        </p:blipFill>
        <p:spPr>
          <a:xfrm>
            <a:off x="5531798" y="1668084"/>
            <a:ext cx="2338481" cy="2923101"/>
          </a:xfrm>
          <a:prstGeom prst="rect">
            <a:avLst/>
          </a:prstGeom>
          <a:noFill/>
          <a:ln>
            <a:noFill/>
          </a:ln>
        </p:spPr>
      </p:pic>
      <p:pic>
        <p:nvPicPr>
          <p:cNvPr id="3397" name="Google Shape;3397;g3a21c6b2b38_0_3471"/>
          <p:cNvPicPr preferRelativeResize="0"/>
          <p:nvPr/>
        </p:nvPicPr>
        <p:blipFill rotWithShape="1">
          <a:blip r:embed="rId9">
            <a:alphaModFix/>
          </a:blip>
          <a:srcRect b="0" l="0" r="0" t="0"/>
          <a:stretch/>
        </p:blipFill>
        <p:spPr>
          <a:xfrm>
            <a:off x="3053330" y="1655603"/>
            <a:ext cx="2338481" cy="2923101"/>
          </a:xfrm>
          <a:prstGeom prst="rect">
            <a:avLst/>
          </a:prstGeom>
          <a:noFill/>
          <a:ln>
            <a:noFill/>
          </a:ln>
        </p:spPr>
      </p:pic>
      <p:pic>
        <p:nvPicPr>
          <p:cNvPr id="3398" name="Google Shape;3398;g3a21c6b2b38_0_3471"/>
          <p:cNvPicPr preferRelativeResize="0"/>
          <p:nvPr/>
        </p:nvPicPr>
        <p:blipFill rotWithShape="1">
          <a:blip r:embed="rId10">
            <a:alphaModFix/>
          </a:blip>
          <a:srcRect b="0" l="0" r="0" t="0"/>
          <a:stretch/>
        </p:blipFill>
        <p:spPr>
          <a:xfrm>
            <a:off x="512734" y="1658555"/>
            <a:ext cx="2338481" cy="2923101"/>
          </a:xfrm>
          <a:prstGeom prst="rect">
            <a:avLst/>
          </a:prstGeom>
          <a:noFill/>
          <a:ln>
            <a:noFill/>
          </a:ln>
        </p:spPr>
      </p:pic>
      <p:pic>
        <p:nvPicPr>
          <p:cNvPr id="3399" name="Google Shape;3399;g3a21c6b2b38_0_3471"/>
          <p:cNvPicPr preferRelativeResize="0"/>
          <p:nvPr/>
        </p:nvPicPr>
        <p:blipFill rotWithShape="1">
          <a:blip r:embed="rId11">
            <a:alphaModFix/>
          </a:blip>
          <a:srcRect b="0" l="0" r="0" t="0"/>
          <a:stretch/>
        </p:blipFill>
        <p:spPr>
          <a:xfrm>
            <a:off x="512734" y="1081382"/>
            <a:ext cx="551500" cy="551500"/>
          </a:xfrm>
          <a:prstGeom prst="rect">
            <a:avLst/>
          </a:prstGeom>
          <a:noFill/>
          <a:ln>
            <a:noFill/>
          </a:ln>
        </p:spPr>
      </p:pic>
      <p:sp>
        <p:nvSpPr>
          <p:cNvPr id="3400" name="Google Shape;3400;g3a21c6b2b38_0_3471"/>
          <p:cNvSpPr txBox="1"/>
          <p:nvPr/>
        </p:nvSpPr>
        <p:spPr>
          <a:xfrm>
            <a:off x="1064234" y="1301634"/>
            <a:ext cx="4600500" cy="307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 sz="1400" u="none" cap="none" strike="noStrike">
                <a:solidFill>
                  <a:schemeClr val="dk1"/>
                </a:solidFill>
                <a:latin typeface="Calibri"/>
                <a:ea typeface="Calibri"/>
                <a:cs typeface="Calibri"/>
                <a:sym typeface="Calibri"/>
              </a:rPr>
              <a:t>Detectives</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04" name="Shape 3404"/>
        <p:cNvGrpSpPr/>
        <p:nvPr/>
      </p:nvGrpSpPr>
      <p:grpSpPr>
        <a:xfrm>
          <a:off x="0" y="0"/>
          <a:ext cx="0" cy="0"/>
          <a:chOff x="0" y="0"/>
          <a:chExt cx="0" cy="0"/>
        </a:xfrm>
      </p:grpSpPr>
      <p:sp>
        <p:nvSpPr>
          <p:cNvPr id="3405" name="Google Shape;3405;g3a21c6b2b38_0_3494"/>
          <p:cNvSpPr/>
          <p:nvPr/>
        </p:nvSpPr>
        <p:spPr>
          <a:xfrm>
            <a:off x="-5915" y="4902650"/>
            <a:ext cx="91575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6" name="Google Shape;3406;g3a21c6b2b38_0_3494"/>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pic>
        <p:nvPicPr>
          <p:cNvPr id="3407" name="Google Shape;3407;g3a21c6b2b38_0_3494"/>
          <p:cNvPicPr preferRelativeResize="0"/>
          <p:nvPr/>
        </p:nvPicPr>
        <p:blipFill rotWithShape="1">
          <a:blip r:embed="rId3">
            <a:alphaModFix/>
          </a:blip>
          <a:srcRect b="0" l="0" r="0" t="0"/>
          <a:stretch/>
        </p:blipFill>
        <p:spPr>
          <a:xfrm>
            <a:off x="324775" y="164500"/>
            <a:ext cx="841250" cy="841250"/>
          </a:xfrm>
          <a:prstGeom prst="rect">
            <a:avLst/>
          </a:prstGeom>
          <a:noFill/>
          <a:ln>
            <a:noFill/>
          </a:ln>
        </p:spPr>
      </p:pic>
      <p:grpSp>
        <p:nvGrpSpPr>
          <p:cNvPr id="3408" name="Google Shape;3408;g3a21c6b2b38_0_3494"/>
          <p:cNvGrpSpPr/>
          <p:nvPr/>
        </p:nvGrpSpPr>
        <p:grpSpPr>
          <a:xfrm>
            <a:off x="324770" y="1379645"/>
            <a:ext cx="119674" cy="125925"/>
            <a:chOff x="853100" y="2420550"/>
            <a:chExt cx="69000" cy="72600"/>
          </a:xfrm>
        </p:grpSpPr>
        <p:cxnSp>
          <p:nvCxnSpPr>
            <p:cNvPr id="3409" name="Google Shape;3409;g3a21c6b2b38_0_349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410" name="Google Shape;3410;g3a21c6b2b38_0_349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411" name="Google Shape;3411;g3a21c6b2b38_0_3494"/>
          <p:cNvSpPr txBox="1"/>
          <p:nvPr/>
        </p:nvSpPr>
        <p:spPr>
          <a:xfrm>
            <a:off x="1279103" y="375696"/>
            <a:ext cx="57075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pic>
        <p:nvPicPr>
          <p:cNvPr id="3412" name="Google Shape;3412;g3a21c6b2b38_0_3494"/>
          <p:cNvPicPr preferRelativeResize="0"/>
          <p:nvPr/>
        </p:nvPicPr>
        <p:blipFill rotWithShape="1">
          <a:blip r:embed="rId4">
            <a:alphaModFix/>
          </a:blip>
          <a:srcRect b="0" l="0" r="0" t="0"/>
          <a:stretch/>
        </p:blipFill>
        <p:spPr>
          <a:xfrm rot="-4410788">
            <a:off x="7119950" y="400801"/>
            <a:ext cx="554526" cy="456436"/>
          </a:xfrm>
          <a:prstGeom prst="rect">
            <a:avLst/>
          </a:prstGeom>
          <a:noFill/>
          <a:ln>
            <a:noFill/>
          </a:ln>
        </p:spPr>
      </p:pic>
      <p:pic>
        <p:nvPicPr>
          <p:cNvPr id="3413" name="Google Shape;3413;g3a21c6b2b38_0_3494"/>
          <p:cNvPicPr preferRelativeResize="0"/>
          <p:nvPr/>
        </p:nvPicPr>
        <p:blipFill rotWithShape="1">
          <a:blip r:embed="rId5">
            <a:alphaModFix/>
          </a:blip>
          <a:srcRect b="0" l="0" r="0" t="0"/>
          <a:stretch/>
        </p:blipFill>
        <p:spPr>
          <a:xfrm>
            <a:off x="7580757" y="463594"/>
            <a:ext cx="1460676" cy="206450"/>
          </a:xfrm>
          <a:prstGeom prst="rect">
            <a:avLst/>
          </a:prstGeom>
          <a:noFill/>
          <a:ln>
            <a:noFill/>
          </a:ln>
        </p:spPr>
      </p:pic>
      <p:sp>
        <p:nvSpPr>
          <p:cNvPr id="3414" name="Google Shape;3414;g3a21c6b2b38_0_3494"/>
          <p:cNvSpPr txBox="1"/>
          <p:nvPr/>
        </p:nvSpPr>
        <p:spPr>
          <a:xfrm>
            <a:off x="1937295" y="331650"/>
            <a:ext cx="43911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LA PEOR DE LAS SOSPECHAS</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3415" name="Google Shape;3415;g3a21c6b2b38_0_3494"/>
          <p:cNvSpPr txBox="1"/>
          <p:nvPr/>
        </p:nvSpPr>
        <p:spPr>
          <a:xfrm>
            <a:off x="3319668" y="820195"/>
            <a:ext cx="3730800" cy="578700"/>
          </a:xfrm>
          <a:prstGeom prst="rect">
            <a:avLst/>
          </a:prstGeom>
          <a:noFill/>
          <a:ln>
            <a:noFill/>
          </a:ln>
        </p:spPr>
        <p:txBody>
          <a:bodyPr anchorCtr="0" anchor="t" bIns="91425" lIns="91425" spcFirstLastPara="1" rIns="91425" wrap="square" tIns="91425">
            <a:spAutoFit/>
          </a:bodyPr>
          <a:lstStyle/>
          <a:p>
            <a:pPr indent="0" lvl="0" marL="0" marR="0" rtl="0" algn="r">
              <a:lnSpc>
                <a:spcPct val="80000"/>
              </a:lnSpc>
              <a:spcBef>
                <a:spcPts val="0"/>
              </a:spcBef>
              <a:spcAft>
                <a:spcPts val="0"/>
              </a:spcAft>
              <a:buClr>
                <a:schemeClr val="dk1"/>
              </a:buClr>
              <a:buSzPts val="4000"/>
              <a:buFont typeface="Arial"/>
              <a:buNone/>
            </a:pPr>
            <a:r>
              <a:rPr b="0" i="1" lang="es" sz="1600" u="none" cap="none" strike="noStrike">
                <a:solidFill>
                  <a:schemeClr val="dk1"/>
                </a:solidFill>
                <a:latin typeface="Calibri"/>
                <a:ea typeface="Calibri"/>
                <a:cs typeface="Calibri"/>
                <a:sym typeface="Calibri"/>
              </a:rPr>
              <a:t>Hablar en la escuela: de la palabra escrita a la hablada, historias poli-ladron.</a:t>
            </a:r>
            <a:endParaRPr b="0" i="1" sz="1600" u="none" cap="none" strike="noStrike">
              <a:solidFill>
                <a:schemeClr val="dk1"/>
              </a:solidFill>
              <a:latin typeface="Calibri"/>
              <a:ea typeface="Calibri"/>
              <a:cs typeface="Calibri"/>
              <a:sym typeface="Calibri"/>
            </a:endParaRPr>
          </a:p>
        </p:txBody>
      </p:sp>
      <p:pic>
        <p:nvPicPr>
          <p:cNvPr id="3416" name="Google Shape;3416;g3a21c6b2b38_0_3494"/>
          <p:cNvPicPr preferRelativeResize="0"/>
          <p:nvPr/>
        </p:nvPicPr>
        <p:blipFill rotWithShape="1">
          <a:blip r:embed="rId6">
            <a:alphaModFix/>
          </a:blip>
          <a:srcRect b="0" l="0" r="0" t="0"/>
          <a:stretch/>
        </p:blipFill>
        <p:spPr>
          <a:xfrm flipH="1">
            <a:off x="5938153" y="254327"/>
            <a:ext cx="762886" cy="762886"/>
          </a:xfrm>
          <a:prstGeom prst="rect">
            <a:avLst/>
          </a:prstGeom>
          <a:noFill/>
          <a:ln>
            <a:noFill/>
          </a:ln>
        </p:spPr>
      </p:pic>
      <p:sp>
        <p:nvSpPr>
          <p:cNvPr id="3417" name="Google Shape;3417;g3a21c6b2b38_0_3494"/>
          <p:cNvSpPr txBox="1"/>
          <p:nvPr/>
        </p:nvSpPr>
        <p:spPr>
          <a:xfrm>
            <a:off x="5946256" y="263743"/>
            <a:ext cx="270300" cy="726600"/>
          </a:xfrm>
          <a:prstGeom prst="rect">
            <a:avLst/>
          </a:prstGeom>
          <a:noFill/>
          <a:ln>
            <a:noFill/>
          </a:ln>
        </p:spPr>
        <p:txBody>
          <a:bodyPr anchorCtr="0" anchor="t" bIns="91425" lIns="91425" spcFirstLastPara="1" rIns="91425" wrap="square" tIns="91425">
            <a:spAutoFit/>
          </a:bodyPr>
          <a:lstStyle/>
          <a:p>
            <a:pPr indent="0" lvl="0" marL="0" marR="0" rtl="0" algn="r">
              <a:lnSpc>
                <a:spcPct val="80000"/>
              </a:lnSpc>
              <a:spcBef>
                <a:spcPts val="0"/>
              </a:spcBef>
              <a:spcAft>
                <a:spcPts val="0"/>
              </a:spcAft>
              <a:buClr>
                <a:schemeClr val="dk1"/>
              </a:buClr>
              <a:buSzPts val="4000"/>
              <a:buFont typeface="Arial"/>
              <a:buNone/>
            </a:pPr>
            <a:r>
              <a:rPr b="0" i="0" lang="es" sz="4400" u="none" cap="none" strike="noStrike">
                <a:solidFill>
                  <a:schemeClr val="dk1"/>
                </a:solidFill>
                <a:latin typeface="Archivo ExtraBold"/>
                <a:ea typeface="Archivo ExtraBold"/>
                <a:cs typeface="Archivo ExtraBold"/>
                <a:sym typeface="Archivo ExtraBold"/>
              </a:rPr>
              <a:t>S</a:t>
            </a:r>
            <a:endParaRPr b="0" i="0" sz="4400" u="none" cap="none" strike="noStrike">
              <a:solidFill>
                <a:schemeClr val="dk1"/>
              </a:solidFill>
              <a:latin typeface="Archivo ExtraBold"/>
              <a:ea typeface="Archivo ExtraBold"/>
              <a:cs typeface="Archivo ExtraBold"/>
              <a:sym typeface="Archivo ExtraBold"/>
            </a:endParaRPr>
          </a:p>
        </p:txBody>
      </p:sp>
      <p:pic>
        <p:nvPicPr>
          <p:cNvPr id="3418" name="Google Shape;3418;g3a21c6b2b38_0_3494"/>
          <p:cNvPicPr preferRelativeResize="0"/>
          <p:nvPr/>
        </p:nvPicPr>
        <p:blipFill rotWithShape="1">
          <a:blip r:embed="rId7">
            <a:alphaModFix/>
          </a:blip>
          <a:srcRect b="0" l="3697" r="0" t="7510"/>
          <a:stretch/>
        </p:blipFill>
        <p:spPr>
          <a:xfrm>
            <a:off x="-1" y="767346"/>
            <a:ext cx="1215191" cy="288363"/>
          </a:xfrm>
          <a:prstGeom prst="rect">
            <a:avLst/>
          </a:prstGeom>
          <a:noFill/>
          <a:ln>
            <a:noFill/>
          </a:ln>
        </p:spPr>
      </p:pic>
      <p:pic>
        <p:nvPicPr>
          <p:cNvPr id="3419" name="Google Shape;3419;g3a21c6b2b38_0_3494"/>
          <p:cNvPicPr preferRelativeResize="0"/>
          <p:nvPr/>
        </p:nvPicPr>
        <p:blipFill rotWithShape="1">
          <a:blip r:embed="rId8">
            <a:alphaModFix/>
          </a:blip>
          <a:srcRect b="0" l="0" r="43110" t="0"/>
          <a:stretch/>
        </p:blipFill>
        <p:spPr>
          <a:xfrm flipH="1">
            <a:off x="-5914" y="2136284"/>
            <a:ext cx="1681975" cy="2956628"/>
          </a:xfrm>
          <a:prstGeom prst="rect">
            <a:avLst/>
          </a:prstGeom>
          <a:noFill/>
          <a:ln>
            <a:noFill/>
          </a:ln>
        </p:spPr>
      </p:pic>
      <p:pic>
        <p:nvPicPr>
          <p:cNvPr id="3420" name="Google Shape;3420;g3a21c6b2b38_0_3494"/>
          <p:cNvPicPr preferRelativeResize="0"/>
          <p:nvPr/>
        </p:nvPicPr>
        <p:blipFill rotWithShape="1">
          <a:blip r:embed="rId9">
            <a:alphaModFix/>
          </a:blip>
          <a:srcRect b="0" l="0" r="0" t="0"/>
          <a:stretch/>
        </p:blipFill>
        <p:spPr>
          <a:xfrm>
            <a:off x="512734" y="1081382"/>
            <a:ext cx="551500" cy="551500"/>
          </a:xfrm>
          <a:prstGeom prst="rect">
            <a:avLst/>
          </a:prstGeom>
          <a:noFill/>
          <a:ln>
            <a:noFill/>
          </a:ln>
        </p:spPr>
      </p:pic>
      <p:sp>
        <p:nvSpPr>
          <p:cNvPr id="3421" name="Google Shape;3421;g3a21c6b2b38_0_3494"/>
          <p:cNvSpPr txBox="1"/>
          <p:nvPr/>
        </p:nvSpPr>
        <p:spPr>
          <a:xfrm>
            <a:off x="1064234" y="1301634"/>
            <a:ext cx="4600500" cy="307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 sz="1400" u="none" cap="none" strike="noStrike">
                <a:solidFill>
                  <a:schemeClr val="dk1"/>
                </a:solidFill>
                <a:latin typeface="Calibri"/>
                <a:ea typeface="Calibri"/>
                <a:cs typeface="Calibri"/>
                <a:sym typeface="Calibri"/>
              </a:rPr>
              <a:t>Criminales</a:t>
            </a:r>
            <a:endParaRPr/>
          </a:p>
        </p:txBody>
      </p:sp>
      <p:pic>
        <p:nvPicPr>
          <p:cNvPr id="3422" name="Google Shape;3422;g3a21c6b2b38_0_3494"/>
          <p:cNvPicPr preferRelativeResize="0"/>
          <p:nvPr/>
        </p:nvPicPr>
        <p:blipFill rotWithShape="1">
          <a:blip r:embed="rId10">
            <a:alphaModFix/>
          </a:blip>
          <a:srcRect b="9711" l="0" r="-3220" t="14827"/>
          <a:stretch/>
        </p:blipFill>
        <p:spPr>
          <a:xfrm>
            <a:off x="4978424" y="1445840"/>
            <a:ext cx="3648281" cy="3333849"/>
          </a:xfrm>
          <a:prstGeom prst="rect">
            <a:avLst/>
          </a:prstGeom>
          <a:noFill/>
          <a:ln>
            <a:noFill/>
          </a:ln>
        </p:spPr>
      </p:pic>
      <p:grpSp>
        <p:nvGrpSpPr>
          <p:cNvPr id="3423" name="Google Shape;3423;g3a21c6b2b38_0_3494"/>
          <p:cNvGrpSpPr/>
          <p:nvPr/>
        </p:nvGrpSpPr>
        <p:grpSpPr>
          <a:xfrm>
            <a:off x="1219261" y="1897561"/>
            <a:ext cx="119674" cy="125925"/>
            <a:chOff x="853100" y="2420550"/>
            <a:chExt cx="69000" cy="72600"/>
          </a:xfrm>
        </p:grpSpPr>
        <p:cxnSp>
          <p:nvCxnSpPr>
            <p:cNvPr id="3424" name="Google Shape;3424;g3a21c6b2b38_0_349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425" name="Google Shape;3425;g3a21c6b2b38_0_349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426" name="Google Shape;3426;g3a21c6b2b38_0_3494"/>
          <p:cNvSpPr txBox="1"/>
          <p:nvPr/>
        </p:nvSpPr>
        <p:spPr>
          <a:xfrm>
            <a:off x="1387731" y="2085647"/>
            <a:ext cx="3000000" cy="2053800"/>
          </a:xfrm>
          <a:prstGeom prst="rect">
            <a:avLst/>
          </a:prstGeom>
          <a:noFill/>
          <a:ln>
            <a:noFill/>
          </a:ln>
        </p:spPr>
        <p:txBody>
          <a:bodyPr anchorCtr="0" anchor="t" bIns="91425" lIns="91425" spcFirstLastPara="1" rIns="91425" wrap="square" tIns="91425">
            <a:noAutofit/>
          </a:bodyPr>
          <a:lstStyle/>
          <a:p>
            <a:pPr indent="-285750" lvl="0" marL="285750" marR="0" rtl="0" algn="just">
              <a:lnSpc>
                <a:spcPct val="100000"/>
              </a:lnSpc>
              <a:spcBef>
                <a:spcPts val="0"/>
              </a:spcBef>
              <a:spcAft>
                <a:spcPts val="0"/>
              </a:spcAft>
              <a:buClr>
                <a:schemeClr val="dk2"/>
              </a:buClr>
              <a:buSzPts val="2800"/>
              <a:buFont typeface="Arial"/>
              <a:buNone/>
            </a:pPr>
            <a:r>
              <a:rPr b="0" i="0" lang="es" sz="1400" u="none" cap="none" strike="noStrike">
                <a:solidFill>
                  <a:schemeClr val="dk1"/>
                </a:solidFill>
                <a:latin typeface="Calibri"/>
                <a:ea typeface="Calibri"/>
                <a:cs typeface="Calibri"/>
                <a:sym typeface="Calibri"/>
              </a:rPr>
              <a:t>Primer caso:</a:t>
            </a:r>
            <a:endParaRPr/>
          </a:p>
          <a:p>
            <a:pPr indent="-285750" lvl="0" marL="285750" marR="0" rtl="0" algn="just">
              <a:lnSpc>
                <a:spcPct val="100000"/>
              </a:lnSpc>
              <a:spcBef>
                <a:spcPts val="0"/>
              </a:spcBef>
              <a:spcAft>
                <a:spcPts val="0"/>
              </a:spcAft>
              <a:buClr>
                <a:schemeClr val="dk2"/>
              </a:buClr>
              <a:buSzPts val="2800"/>
              <a:buFont typeface="Arial"/>
              <a:buNone/>
            </a:pPr>
            <a:r>
              <a:rPr b="0" i="0" lang="es" sz="1400" u="none" cap="none" strike="noStrike">
                <a:solidFill>
                  <a:schemeClr val="dk1"/>
                </a:solidFill>
                <a:latin typeface="Calibri"/>
                <a:ea typeface="Calibri"/>
                <a:cs typeface="Calibri"/>
                <a:sym typeface="Calibri"/>
              </a:rPr>
              <a:t>AUDIO n°1: Sonido característico</a:t>
            </a:r>
            <a:endParaRPr/>
          </a:p>
          <a:p>
            <a:pPr indent="-285750" lvl="0" marL="285750" marR="0" rtl="0" algn="just">
              <a:lnSpc>
                <a:spcPct val="100000"/>
              </a:lnSpc>
              <a:spcBef>
                <a:spcPts val="0"/>
              </a:spcBef>
              <a:spcAft>
                <a:spcPts val="0"/>
              </a:spcAft>
              <a:buClr>
                <a:schemeClr val="dk2"/>
              </a:buClr>
              <a:buSzPts val="2800"/>
              <a:buFont typeface="Arial"/>
              <a:buNone/>
            </a:pPr>
            <a:r>
              <a:rPr b="0" i="0" lang="es" sz="1400" u="none" cap="none" strike="noStrike">
                <a:solidFill>
                  <a:schemeClr val="dk1"/>
                </a:solidFill>
                <a:latin typeface="Calibri"/>
                <a:ea typeface="Calibri"/>
                <a:cs typeface="Calibri"/>
                <a:sym typeface="Calibri"/>
              </a:rPr>
              <a:t>AUDIO n°2: Pistas claves del personaje</a:t>
            </a:r>
            <a:endParaRPr/>
          </a:p>
          <a:p>
            <a:pPr indent="-285750" lvl="0" marL="285750" marR="0" rtl="0" algn="just">
              <a:lnSpc>
                <a:spcPct val="100000"/>
              </a:lnSpc>
              <a:spcBef>
                <a:spcPts val="0"/>
              </a:spcBef>
              <a:spcAft>
                <a:spcPts val="0"/>
              </a:spcAft>
              <a:buClr>
                <a:schemeClr val="dk2"/>
              </a:buClr>
              <a:buSzPts val="2800"/>
              <a:buFont typeface="Arial"/>
              <a:buNone/>
            </a:pPr>
            <a:r>
              <a:rPr b="0" i="0" lang="es" sz="1400" u="none" cap="none" strike="noStrike">
                <a:solidFill>
                  <a:schemeClr val="dk1"/>
                </a:solidFill>
                <a:latin typeface="Calibri"/>
                <a:ea typeface="Calibri"/>
                <a:cs typeface="Calibri"/>
                <a:sym typeface="Calibri"/>
              </a:rPr>
              <a:t>AUDIO n°3: La coartada</a:t>
            </a:r>
            <a:endParaRPr/>
          </a:p>
          <a:p>
            <a:pPr indent="-285750" lvl="0" marL="285750" marR="0" rtl="0" algn="just">
              <a:lnSpc>
                <a:spcPct val="100000"/>
              </a:lnSpc>
              <a:spcBef>
                <a:spcPts val="0"/>
              </a:spcBef>
              <a:spcAft>
                <a:spcPts val="0"/>
              </a:spcAft>
              <a:buClr>
                <a:schemeClr val="dk2"/>
              </a:buClr>
              <a:buSzPts val="2800"/>
              <a:buFont typeface="Arial"/>
              <a:buNone/>
            </a:pPr>
            <a:r>
              <a:t/>
            </a:r>
            <a:endParaRPr b="0" i="0" sz="1400" u="none" cap="none" strike="noStrike">
              <a:solidFill>
                <a:schemeClr val="dk1"/>
              </a:solidFill>
              <a:latin typeface="Calibri"/>
              <a:ea typeface="Calibri"/>
              <a:cs typeface="Calibri"/>
              <a:sym typeface="Calibri"/>
            </a:endParaRPr>
          </a:p>
          <a:p>
            <a:pPr indent="-285750" lvl="0" marL="285750" marR="0" rtl="0" algn="just">
              <a:lnSpc>
                <a:spcPct val="100000"/>
              </a:lnSpc>
              <a:spcBef>
                <a:spcPts val="0"/>
              </a:spcBef>
              <a:spcAft>
                <a:spcPts val="0"/>
              </a:spcAft>
              <a:buClr>
                <a:schemeClr val="dk2"/>
              </a:buClr>
              <a:buSzPts val="2800"/>
              <a:buFont typeface="Arial"/>
              <a:buNone/>
            </a:pPr>
            <a:r>
              <a:rPr b="0" i="0" lang="es" sz="1400" u="none" cap="none" strike="noStrike">
                <a:solidFill>
                  <a:schemeClr val="dk1"/>
                </a:solidFill>
                <a:latin typeface="Calibri"/>
                <a:ea typeface="Calibri"/>
                <a:cs typeface="Calibri"/>
                <a:sym typeface="Calibri"/>
              </a:rPr>
              <a:t>Segundo caso:</a:t>
            </a:r>
            <a:endParaRPr/>
          </a:p>
          <a:p>
            <a:pPr indent="-285750" lvl="0" marL="285750" marR="0" rtl="0" algn="just">
              <a:lnSpc>
                <a:spcPct val="100000"/>
              </a:lnSpc>
              <a:spcBef>
                <a:spcPts val="0"/>
              </a:spcBef>
              <a:spcAft>
                <a:spcPts val="0"/>
              </a:spcAft>
              <a:buClr>
                <a:schemeClr val="dk2"/>
              </a:buClr>
              <a:buSzPts val="2800"/>
              <a:buFont typeface="Arial"/>
              <a:buNone/>
            </a:pPr>
            <a:r>
              <a:rPr b="0" i="0" lang="es" sz="1400" u="none" cap="none" strike="noStrike">
                <a:solidFill>
                  <a:schemeClr val="dk1"/>
                </a:solidFill>
                <a:latin typeface="Calibri"/>
                <a:ea typeface="Calibri"/>
                <a:cs typeface="Calibri"/>
                <a:sym typeface="Calibri"/>
              </a:rPr>
              <a:t>AUDIO n°4: Sonido característico</a:t>
            </a:r>
            <a:endParaRPr/>
          </a:p>
          <a:p>
            <a:pPr indent="-285750" lvl="0" marL="285750" marR="0" rtl="0" algn="just">
              <a:lnSpc>
                <a:spcPct val="100000"/>
              </a:lnSpc>
              <a:spcBef>
                <a:spcPts val="0"/>
              </a:spcBef>
              <a:spcAft>
                <a:spcPts val="0"/>
              </a:spcAft>
              <a:buClr>
                <a:schemeClr val="dk2"/>
              </a:buClr>
              <a:buSzPts val="2800"/>
              <a:buFont typeface="Arial"/>
              <a:buNone/>
            </a:pPr>
            <a:r>
              <a:rPr b="0" i="0" lang="es" sz="1400" u="none" cap="none" strike="noStrike">
                <a:solidFill>
                  <a:schemeClr val="dk1"/>
                </a:solidFill>
                <a:latin typeface="Calibri"/>
                <a:ea typeface="Calibri"/>
                <a:cs typeface="Calibri"/>
                <a:sym typeface="Calibri"/>
              </a:rPr>
              <a:t>AUDIO n°5: Pistas claves del personaje</a:t>
            </a:r>
            <a:endParaRPr/>
          </a:p>
          <a:p>
            <a:pPr indent="-285750" lvl="0" marL="285750" marR="0" rtl="0" algn="just">
              <a:lnSpc>
                <a:spcPct val="100000"/>
              </a:lnSpc>
              <a:spcBef>
                <a:spcPts val="0"/>
              </a:spcBef>
              <a:spcAft>
                <a:spcPts val="0"/>
              </a:spcAft>
              <a:buClr>
                <a:schemeClr val="dk2"/>
              </a:buClr>
              <a:buSzPts val="2800"/>
              <a:buFont typeface="Arial"/>
              <a:buNone/>
            </a:pPr>
            <a:r>
              <a:rPr b="0" i="0" lang="es" sz="1400" u="none" cap="none" strike="noStrike">
                <a:solidFill>
                  <a:schemeClr val="dk1"/>
                </a:solidFill>
                <a:latin typeface="Calibri"/>
                <a:ea typeface="Calibri"/>
                <a:cs typeface="Calibri"/>
                <a:sym typeface="Calibri"/>
              </a:rPr>
              <a:t>AUDIO n°6: La coartada</a:t>
            </a:r>
            <a:endParaRPr/>
          </a:p>
        </p:txBody>
      </p:sp>
      <p:pic>
        <p:nvPicPr>
          <p:cNvPr id="3427" name="Google Shape;3427;g3a21c6b2b38_0_3494"/>
          <p:cNvPicPr preferRelativeResize="0"/>
          <p:nvPr/>
        </p:nvPicPr>
        <p:blipFill rotWithShape="1">
          <a:blip r:embed="rId11">
            <a:alphaModFix/>
          </a:blip>
          <a:srcRect b="0" l="34895" r="0" t="0"/>
          <a:stretch/>
        </p:blipFill>
        <p:spPr>
          <a:xfrm>
            <a:off x="482" y="2014639"/>
            <a:ext cx="604535" cy="928586"/>
          </a:xfrm>
          <a:prstGeom prst="rect">
            <a:avLst/>
          </a:prstGeom>
          <a:noFill/>
          <a:ln>
            <a:noFill/>
          </a:ln>
        </p:spPr>
      </p:pic>
      <p:sp>
        <p:nvSpPr>
          <p:cNvPr id="3428" name="Google Shape;3428;g3a21c6b2b38_0_3494"/>
          <p:cNvSpPr txBox="1"/>
          <p:nvPr/>
        </p:nvSpPr>
        <p:spPr>
          <a:xfrm>
            <a:off x="1347878" y="1609411"/>
            <a:ext cx="3018600" cy="52320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None/>
            </a:pPr>
            <a:r>
              <a:rPr b="1" i="0" lang="es" sz="2800" u="none" cap="none" strike="noStrike">
                <a:solidFill>
                  <a:schemeClr val="accent4"/>
                </a:solidFill>
                <a:latin typeface="Calibri"/>
                <a:ea typeface="Calibri"/>
                <a:cs typeface="Calibri"/>
                <a:sym typeface="Calibri"/>
              </a:rPr>
              <a:t>¿QUIÉN ES QUIÉN?</a:t>
            </a:r>
            <a:endParaRPr/>
          </a:p>
        </p:txBody>
      </p:sp>
      <p:sp>
        <p:nvSpPr>
          <p:cNvPr id="3429" name="Google Shape;3429;g3a21c6b2b38_0_3494"/>
          <p:cNvSpPr/>
          <p:nvPr/>
        </p:nvSpPr>
        <p:spPr>
          <a:xfrm>
            <a:off x="8237150" y="4832400"/>
            <a:ext cx="955500" cy="400200"/>
          </a:xfrm>
          <a:prstGeom prst="leftArrow">
            <a:avLst>
              <a:gd fmla="val 50000" name="adj1"/>
              <a:gd fmla="val 50000" name="adj2"/>
            </a:avLst>
          </a:prstGeom>
          <a:solidFill>
            <a:srgbClr val="92D0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u="sng">
                <a:solidFill>
                  <a:schemeClr val="hlink"/>
                </a:solidFill>
                <a:hlinkClick action="ppaction://hlinksldjump" r:id="rId12"/>
              </a:rPr>
              <a:t>Menú</a:t>
            </a:r>
            <a:endParaRPr b="1" sz="16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9" name="Shape 659"/>
        <p:cNvGrpSpPr/>
        <p:nvPr/>
      </p:nvGrpSpPr>
      <p:grpSpPr>
        <a:xfrm>
          <a:off x="0" y="0"/>
          <a:ext cx="0" cy="0"/>
          <a:chOff x="0" y="0"/>
          <a:chExt cx="0" cy="0"/>
        </a:xfrm>
      </p:grpSpPr>
      <p:sp>
        <p:nvSpPr>
          <p:cNvPr id="660" name="Google Shape;660;g3a0699f8e75_4_297"/>
          <p:cNvSpPr/>
          <p:nvPr/>
        </p:nvSpPr>
        <p:spPr>
          <a:xfrm>
            <a:off x="0" y="3636200"/>
            <a:ext cx="9144000" cy="15072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g3a0699f8e75_4_297"/>
          <p:cNvSpPr/>
          <p:nvPr/>
        </p:nvSpPr>
        <p:spPr>
          <a:xfrm>
            <a:off x="5718925" y="784713"/>
            <a:ext cx="2069700" cy="8196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s" sz="1400" u="none" cap="none" strike="noStrike">
                <a:solidFill>
                  <a:srgbClr val="000000"/>
                </a:solidFill>
                <a:latin typeface="Arial"/>
                <a:ea typeface="Arial"/>
                <a:cs typeface="Arial"/>
                <a:sym typeface="Arial"/>
              </a:rPr>
              <a:t>TALLER DE ORALIDAD</a:t>
            </a:r>
            <a:endParaRPr b="0" i="0" sz="1400" u="none" cap="none" strike="noStrike">
              <a:solidFill>
                <a:srgbClr val="000000"/>
              </a:solidFill>
              <a:latin typeface="Arial"/>
              <a:ea typeface="Arial"/>
              <a:cs typeface="Arial"/>
              <a:sym typeface="Arial"/>
            </a:endParaRPr>
          </a:p>
        </p:txBody>
      </p:sp>
      <p:sp>
        <p:nvSpPr>
          <p:cNvPr id="662" name="Google Shape;662;g3a0699f8e75_4_297"/>
          <p:cNvSpPr txBox="1"/>
          <p:nvPr/>
        </p:nvSpPr>
        <p:spPr>
          <a:xfrm>
            <a:off x="646425" y="784725"/>
            <a:ext cx="2808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663" name="Google Shape;663;g3a0699f8e75_4_297"/>
          <p:cNvSpPr txBox="1"/>
          <p:nvPr/>
        </p:nvSpPr>
        <p:spPr>
          <a:xfrm>
            <a:off x="690925" y="1826375"/>
            <a:ext cx="3108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4242"/>
              </a:solidFill>
              <a:latin typeface="Archivo"/>
              <a:ea typeface="Archivo"/>
              <a:cs typeface="Archivo"/>
              <a:sym typeface="Archivo"/>
            </a:endParaRPr>
          </a:p>
        </p:txBody>
      </p:sp>
      <p:sp>
        <p:nvSpPr>
          <p:cNvPr id="664" name="Google Shape;664;g3a0699f8e75_4_297"/>
          <p:cNvSpPr txBox="1"/>
          <p:nvPr/>
        </p:nvSpPr>
        <p:spPr>
          <a:xfrm>
            <a:off x="690925" y="3865375"/>
            <a:ext cx="299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4242"/>
              </a:solidFill>
              <a:latin typeface="Archivo"/>
              <a:ea typeface="Archivo"/>
              <a:cs typeface="Archivo"/>
              <a:sym typeface="Archivo"/>
            </a:endParaRPr>
          </a:p>
        </p:txBody>
      </p:sp>
      <p:sp>
        <p:nvSpPr>
          <p:cNvPr id="665" name="Google Shape;665;g3a0699f8e75_4_297"/>
          <p:cNvSpPr txBox="1"/>
          <p:nvPr/>
        </p:nvSpPr>
        <p:spPr>
          <a:xfrm>
            <a:off x="317550" y="1353800"/>
            <a:ext cx="957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chivo"/>
              <a:ea typeface="Archivo"/>
              <a:cs typeface="Archivo"/>
              <a:sym typeface="Archivo"/>
            </a:endParaRPr>
          </a:p>
        </p:txBody>
      </p:sp>
      <p:cxnSp>
        <p:nvCxnSpPr>
          <p:cNvPr id="666" name="Google Shape;666;g3a0699f8e75_4_297"/>
          <p:cNvCxnSpPr/>
          <p:nvPr/>
        </p:nvCxnSpPr>
        <p:spPr>
          <a:xfrm>
            <a:off x="-139850" y="1553900"/>
            <a:ext cx="1235400" cy="0"/>
          </a:xfrm>
          <a:prstGeom prst="straightConnector1">
            <a:avLst/>
          </a:prstGeom>
          <a:noFill/>
          <a:ln cap="flat" cmpd="sng" w="19050">
            <a:solidFill>
              <a:srgbClr val="CCCCCC"/>
            </a:solidFill>
            <a:prstDash val="dash"/>
            <a:round/>
            <a:headEnd len="sm" w="sm" type="none"/>
            <a:tailEnd len="sm" w="sm" type="none"/>
          </a:ln>
        </p:spPr>
      </p:cxnSp>
      <p:sp>
        <p:nvSpPr>
          <p:cNvPr id="667" name="Google Shape;667;g3a0699f8e75_4_297"/>
          <p:cNvSpPr txBox="1"/>
          <p:nvPr/>
        </p:nvSpPr>
        <p:spPr>
          <a:xfrm>
            <a:off x="4512175" y="2152600"/>
            <a:ext cx="1592700" cy="3447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1300"/>
              <a:buFont typeface="Arial"/>
              <a:buNone/>
            </a:pPr>
            <a:r>
              <a:rPr b="0" i="0" lang="es" sz="1300" u="none" cap="none" strike="noStrike">
                <a:solidFill>
                  <a:srgbClr val="424242"/>
                </a:solidFill>
                <a:latin typeface="Archivo"/>
                <a:ea typeface="Archivo"/>
                <a:cs typeface="Archivo"/>
                <a:sym typeface="Archivo"/>
              </a:rPr>
              <a:t>.</a:t>
            </a:r>
            <a:endParaRPr b="0" i="0" sz="1300" u="none" cap="none" strike="noStrike">
              <a:solidFill>
                <a:srgbClr val="424242"/>
              </a:solidFill>
              <a:latin typeface="Archivo"/>
              <a:ea typeface="Archivo"/>
              <a:cs typeface="Archivo"/>
              <a:sym typeface="Archivo"/>
            </a:endParaRPr>
          </a:p>
        </p:txBody>
      </p:sp>
      <p:sp>
        <p:nvSpPr>
          <p:cNvPr id="668" name="Google Shape;668;g3a0699f8e75_4_297"/>
          <p:cNvSpPr txBox="1"/>
          <p:nvPr/>
        </p:nvSpPr>
        <p:spPr>
          <a:xfrm>
            <a:off x="4512178" y="3434604"/>
            <a:ext cx="1541400" cy="3447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1300"/>
              <a:buFont typeface="Arial"/>
              <a:buNone/>
            </a:pPr>
            <a:r>
              <a:t/>
            </a:r>
            <a:endParaRPr b="0" i="0" sz="1300" u="none" cap="none" strike="noStrike">
              <a:solidFill>
                <a:srgbClr val="424242"/>
              </a:solidFill>
              <a:latin typeface="Archivo"/>
              <a:ea typeface="Archivo"/>
              <a:cs typeface="Archivo"/>
              <a:sym typeface="Archivo"/>
            </a:endParaRPr>
          </a:p>
        </p:txBody>
      </p:sp>
      <p:sp>
        <p:nvSpPr>
          <p:cNvPr id="669" name="Google Shape;669;g3a0699f8e75_4_297"/>
          <p:cNvSpPr txBox="1"/>
          <p:nvPr/>
        </p:nvSpPr>
        <p:spPr>
          <a:xfrm>
            <a:off x="6734303" y="3434604"/>
            <a:ext cx="1541400" cy="3447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1300"/>
              <a:buFont typeface="Arial"/>
              <a:buNone/>
            </a:pPr>
            <a:r>
              <a:t/>
            </a:r>
            <a:endParaRPr b="0" i="0" sz="1300" u="none" cap="none" strike="noStrike">
              <a:solidFill>
                <a:srgbClr val="424242"/>
              </a:solidFill>
              <a:latin typeface="Archivo"/>
              <a:ea typeface="Archivo"/>
              <a:cs typeface="Archivo"/>
              <a:sym typeface="Archivo"/>
            </a:endParaRPr>
          </a:p>
        </p:txBody>
      </p:sp>
      <p:pic>
        <p:nvPicPr>
          <p:cNvPr id="670" name="Google Shape;670;g3a0699f8e75_4_297"/>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sp>
        <p:nvSpPr>
          <p:cNvPr id="671" name="Google Shape;671;g3a0699f8e75_4_297"/>
          <p:cNvSpPr/>
          <p:nvPr/>
        </p:nvSpPr>
        <p:spPr>
          <a:xfrm>
            <a:off x="2101500" y="191025"/>
            <a:ext cx="4073100" cy="593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s" sz="1700" u="none" cap="none" strike="noStrike">
                <a:solidFill>
                  <a:srgbClr val="000000"/>
                </a:solidFill>
                <a:highlight>
                  <a:srgbClr val="B7DB20"/>
                </a:highlight>
                <a:latin typeface="Arial"/>
                <a:ea typeface="Arial"/>
                <a:cs typeface="Arial"/>
                <a:sym typeface="Arial"/>
              </a:rPr>
              <a:t>PRODUCCIONES </a:t>
            </a:r>
            <a:endParaRPr b="1" i="0" sz="1700" u="none" cap="none" strike="noStrike">
              <a:solidFill>
                <a:srgbClr val="000000"/>
              </a:solidFill>
              <a:highlight>
                <a:srgbClr val="B7DB20"/>
              </a:highlight>
              <a:latin typeface="Arial"/>
              <a:ea typeface="Arial"/>
              <a:cs typeface="Arial"/>
              <a:sym typeface="Arial"/>
            </a:endParaRPr>
          </a:p>
        </p:txBody>
      </p:sp>
      <p:sp>
        <p:nvSpPr>
          <p:cNvPr id="672" name="Google Shape;672;g3a0699f8e75_4_297"/>
          <p:cNvSpPr/>
          <p:nvPr/>
        </p:nvSpPr>
        <p:spPr>
          <a:xfrm>
            <a:off x="1095550" y="895750"/>
            <a:ext cx="2514000" cy="8196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s" sz="1400" u="none" cap="none" strike="noStrike">
                <a:solidFill>
                  <a:srgbClr val="000000"/>
                </a:solidFill>
                <a:latin typeface="Arial"/>
                <a:ea typeface="Arial"/>
                <a:cs typeface="Arial"/>
                <a:sym typeface="Arial"/>
              </a:rPr>
              <a:t>ESCRITURAS</a:t>
            </a:r>
            <a:endParaRPr b="0" i="0" sz="1400" u="none" cap="none" strike="noStrike">
              <a:solidFill>
                <a:srgbClr val="000000"/>
              </a:solidFill>
              <a:latin typeface="Arial"/>
              <a:ea typeface="Arial"/>
              <a:cs typeface="Arial"/>
              <a:sym typeface="Arial"/>
            </a:endParaRPr>
          </a:p>
        </p:txBody>
      </p:sp>
      <p:pic>
        <p:nvPicPr>
          <p:cNvPr id="673" name="Google Shape;673;g3a0699f8e75_4_297" title="IMG_20251024_093843773.jpg"/>
          <p:cNvPicPr preferRelativeResize="0"/>
          <p:nvPr/>
        </p:nvPicPr>
        <p:blipFill rotWithShape="1">
          <a:blip r:embed="rId4">
            <a:alphaModFix/>
          </a:blip>
          <a:srcRect b="0" l="0" r="0" t="0"/>
          <a:stretch/>
        </p:blipFill>
        <p:spPr>
          <a:xfrm>
            <a:off x="0" y="1906400"/>
            <a:ext cx="2336801" cy="3115750"/>
          </a:xfrm>
          <a:prstGeom prst="rect">
            <a:avLst/>
          </a:prstGeom>
          <a:noFill/>
          <a:ln>
            <a:noFill/>
          </a:ln>
        </p:spPr>
      </p:pic>
      <p:pic>
        <p:nvPicPr>
          <p:cNvPr id="674" name="Google Shape;674;g3a0699f8e75_4_297" title="IMG_20251024_093810349.jpg"/>
          <p:cNvPicPr preferRelativeResize="0"/>
          <p:nvPr/>
        </p:nvPicPr>
        <p:blipFill rotWithShape="1">
          <a:blip r:embed="rId5">
            <a:alphaModFix/>
          </a:blip>
          <a:srcRect b="1730" l="15570" r="-15569" t="-1730"/>
          <a:stretch/>
        </p:blipFill>
        <p:spPr>
          <a:xfrm rot="-5400000">
            <a:off x="2435638" y="1285602"/>
            <a:ext cx="3184451" cy="3320851"/>
          </a:xfrm>
          <a:prstGeom prst="rect">
            <a:avLst/>
          </a:prstGeom>
          <a:noFill/>
          <a:ln>
            <a:noFill/>
          </a:ln>
        </p:spPr>
      </p:pic>
      <p:pic>
        <p:nvPicPr>
          <p:cNvPr id="675" name="Google Shape;675;g3a0699f8e75_4_297" title="IMG_20251024_095718152.jpg"/>
          <p:cNvPicPr preferRelativeResize="0"/>
          <p:nvPr/>
        </p:nvPicPr>
        <p:blipFill rotWithShape="1">
          <a:blip r:embed="rId6">
            <a:alphaModFix/>
          </a:blip>
          <a:srcRect b="15166" l="0" r="4039" t="0"/>
          <a:stretch/>
        </p:blipFill>
        <p:spPr>
          <a:xfrm>
            <a:off x="5975775" y="1772250"/>
            <a:ext cx="2871049" cy="3384049"/>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33" name="Shape 3433"/>
        <p:cNvGrpSpPr/>
        <p:nvPr/>
      </p:nvGrpSpPr>
      <p:grpSpPr>
        <a:xfrm>
          <a:off x="0" y="0"/>
          <a:ext cx="0" cy="0"/>
          <a:chOff x="0" y="0"/>
          <a:chExt cx="0" cy="0"/>
        </a:xfrm>
      </p:grpSpPr>
      <p:grpSp>
        <p:nvGrpSpPr>
          <p:cNvPr id="3434" name="Google Shape;3434;g3a21c6b2b38_0_3521"/>
          <p:cNvGrpSpPr/>
          <p:nvPr/>
        </p:nvGrpSpPr>
        <p:grpSpPr>
          <a:xfrm rot="5400000">
            <a:off x="4746815" y="1034146"/>
            <a:ext cx="3189350" cy="1336365"/>
            <a:chOff x="5974610" y="421184"/>
            <a:chExt cx="3189350" cy="1336365"/>
          </a:xfrm>
        </p:grpSpPr>
        <p:grpSp>
          <p:nvGrpSpPr>
            <p:cNvPr id="3435" name="Google Shape;3435;g3a21c6b2b38_0_3521"/>
            <p:cNvGrpSpPr/>
            <p:nvPr/>
          </p:nvGrpSpPr>
          <p:grpSpPr>
            <a:xfrm rot="5400000">
              <a:off x="7873552" y="-202760"/>
              <a:ext cx="666463" cy="1914351"/>
              <a:chOff x="2405075" y="2171775"/>
              <a:chExt cx="633400" cy="1900100"/>
            </a:xfrm>
          </p:grpSpPr>
          <p:cxnSp>
            <p:nvCxnSpPr>
              <p:cNvPr id="3436" name="Google Shape;3436;g3a21c6b2b38_0_352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37" name="Google Shape;3437;g3a21c6b2b38_0_352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38" name="Google Shape;3438;g3a21c6b2b38_0_352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39" name="Google Shape;3439;g3a21c6b2b38_0_352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40" name="Google Shape;3440;g3a21c6b2b38_0_352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41" name="Google Shape;3441;g3a21c6b2b38_0_352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42" name="Google Shape;3442;g3a21c6b2b38_0_352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43" name="Google Shape;3443;g3a21c6b2b38_0_352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44" name="Google Shape;3444;g3a21c6b2b38_0_352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45" name="Google Shape;3445;g3a21c6b2b38_0_352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46" name="Google Shape;3446;g3a21c6b2b38_0_352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47" name="Google Shape;3447;g3a21c6b2b38_0_352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48" name="Google Shape;3448;g3a21c6b2b38_0_352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49" name="Google Shape;3449;g3a21c6b2b38_0_352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50" name="Google Shape;3450;g3a21c6b2b38_0_352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451" name="Google Shape;3451;g3a21c6b2b38_0_3521"/>
            <p:cNvGrpSpPr/>
            <p:nvPr/>
          </p:nvGrpSpPr>
          <p:grpSpPr>
            <a:xfrm rot="5400000">
              <a:off x="7873552" y="467142"/>
              <a:ext cx="666463" cy="1914351"/>
              <a:chOff x="2405075" y="2171775"/>
              <a:chExt cx="633400" cy="1900100"/>
            </a:xfrm>
          </p:grpSpPr>
          <p:cxnSp>
            <p:nvCxnSpPr>
              <p:cNvPr id="3452" name="Google Shape;3452;g3a21c6b2b38_0_352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53" name="Google Shape;3453;g3a21c6b2b38_0_352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54" name="Google Shape;3454;g3a21c6b2b38_0_352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55" name="Google Shape;3455;g3a21c6b2b38_0_352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56" name="Google Shape;3456;g3a21c6b2b38_0_352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57" name="Google Shape;3457;g3a21c6b2b38_0_352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58" name="Google Shape;3458;g3a21c6b2b38_0_352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59" name="Google Shape;3459;g3a21c6b2b38_0_352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60" name="Google Shape;3460;g3a21c6b2b38_0_352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61" name="Google Shape;3461;g3a21c6b2b38_0_352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62" name="Google Shape;3462;g3a21c6b2b38_0_352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63" name="Google Shape;3463;g3a21c6b2b38_0_352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64" name="Google Shape;3464;g3a21c6b2b38_0_352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65" name="Google Shape;3465;g3a21c6b2b38_0_352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66" name="Google Shape;3466;g3a21c6b2b38_0_352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467" name="Google Shape;3467;g3a21c6b2b38_0_3521"/>
            <p:cNvGrpSpPr/>
            <p:nvPr/>
          </p:nvGrpSpPr>
          <p:grpSpPr>
            <a:xfrm rot="5400000">
              <a:off x="6598553" y="-202760"/>
              <a:ext cx="666463" cy="1914351"/>
              <a:chOff x="2405075" y="2171775"/>
              <a:chExt cx="633400" cy="1900100"/>
            </a:xfrm>
          </p:grpSpPr>
          <p:cxnSp>
            <p:nvCxnSpPr>
              <p:cNvPr id="3468" name="Google Shape;3468;g3a21c6b2b38_0_352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69" name="Google Shape;3469;g3a21c6b2b38_0_352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70" name="Google Shape;3470;g3a21c6b2b38_0_352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71" name="Google Shape;3471;g3a21c6b2b38_0_352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72" name="Google Shape;3472;g3a21c6b2b38_0_352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73" name="Google Shape;3473;g3a21c6b2b38_0_352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74" name="Google Shape;3474;g3a21c6b2b38_0_352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75" name="Google Shape;3475;g3a21c6b2b38_0_352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76" name="Google Shape;3476;g3a21c6b2b38_0_352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77" name="Google Shape;3477;g3a21c6b2b38_0_352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78" name="Google Shape;3478;g3a21c6b2b38_0_352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79" name="Google Shape;3479;g3a21c6b2b38_0_352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80" name="Google Shape;3480;g3a21c6b2b38_0_352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81" name="Google Shape;3481;g3a21c6b2b38_0_352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82" name="Google Shape;3482;g3a21c6b2b38_0_352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483" name="Google Shape;3483;g3a21c6b2b38_0_3521"/>
            <p:cNvGrpSpPr/>
            <p:nvPr/>
          </p:nvGrpSpPr>
          <p:grpSpPr>
            <a:xfrm rot="5400000">
              <a:off x="6598553" y="467142"/>
              <a:ext cx="666463" cy="1914351"/>
              <a:chOff x="2405075" y="2171775"/>
              <a:chExt cx="633400" cy="1900100"/>
            </a:xfrm>
          </p:grpSpPr>
          <p:cxnSp>
            <p:nvCxnSpPr>
              <p:cNvPr id="3484" name="Google Shape;3484;g3a21c6b2b38_0_352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85" name="Google Shape;3485;g3a21c6b2b38_0_352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86" name="Google Shape;3486;g3a21c6b2b38_0_352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87" name="Google Shape;3487;g3a21c6b2b38_0_352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88" name="Google Shape;3488;g3a21c6b2b38_0_352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489" name="Google Shape;3489;g3a21c6b2b38_0_352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90" name="Google Shape;3490;g3a21c6b2b38_0_352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91" name="Google Shape;3491;g3a21c6b2b38_0_352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92" name="Google Shape;3492;g3a21c6b2b38_0_352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93" name="Google Shape;3493;g3a21c6b2b38_0_352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94" name="Google Shape;3494;g3a21c6b2b38_0_352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95" name="Google Shape;3495;g3a21c6b2b38_0_352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96" name="Google Shape;3496;g3a21c6b2b38_0_352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497" name="Google Shape;3497;g3a21c6b2b38_0_352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498" name="Google Shape;3498;g3a21c6b2b38_0_352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3499" name="Google Shape;3499;g3a21c6b2b38_0_3521"/>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3500" name="Google Shape;3500;g3a21c6b2b38_0_3521"/>
          <p:cNvSpPr txBox="1"/>
          <p:nvPr/>
        </p:nvSpPr>
        <p:spPr>
          <a:xfrm>
            <a:off x="892750" y="1625275"/>
            <a:ext cx="6464700" cy="2909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Docente/s: Zacarias, Ricardo;  </a:t>
            </a:r>
            <a:endParaRPr b="1"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Figueredo, Tamara</a:t>
            </a:r>
            <a:endParaRPr b="1"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Nº 6 D.E 19</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sección: 1°1° . 1°2°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a:t>
            </a:r>
            <a:r>
              <a:rPr b="1" lang="es" sz="1800">
                <a:solidFill>
                  <a:schemeClr val="dk1"/>
                </a:solidFill>
                <a:latin typeface="Archivo"/>
                <a:ea typeface="Archivo"/>
                <a:cs typeface="Archivo"/>
                <a:sym typeface="Archivo"/>
              </a:rPr>
              <a:t>A hablar y escuchar, ¿Se aprende?</a:t>
            </a:r>
            <a:endParaRPr b="0" i="0" sz="1600" u="none" cap="none" strike="noStrike">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Archivo"/>
              <a:ea typeface="Archivo"/>
              <a:cs typeface="Archivo"/>
              <a:sym typeface="Archivo"/>
            </a:endParaRPr>
          </a:p>
        </p:txBody>
      </p:sp>
      <p:pic>
        <p:nvPicPr>
          <p:cNvPr id="3501" name="Google Shape;3501;g3a21c6b2b38_0_3521"/>
          <p:cNvPicPr preferRelativeResize="0"/>
          <p:nvPr/>
        </p:nvPicPr>
        <p:blipFill rotWithShape="1">
          <a:blip r:embed="rId4">
            <a:alphaModFix/>
          </a:blip>
          <a:srcRect b="0" l="0" r="0" t="0"/>
          <a:stretch/>
        </p:blipFill>
        <p:spPr>
          <a:xfrm rot="9900001">
            <a:off x="6717780" y="3257113"/>
            <a:ext cx="3672048" cy="3087523"/>
          </a:xfrm>
          <a:prstGeom prst="rect">
            <a:avLst/>
          </a:prstGeom>
          <a:noFill/>
          <a:ln>
            <a:noFill/>
          </a:ln>
        </p:spPr>
      </p:pic>
      <p:grpSp>
        <p:nvGrpSpPr>
          <p:cNvPr id="3502" name="Google Shape;3502;g3a21c6b2b38_0_3521"/>
          <p:cNvGrpSpPr/>
          <p:nvPr/>
        </p:nvGrpSpPr>
        <p:grpSpPr>
          <a:xfrm>
            <a:off x="719463" y="2693412"/>
            <a:ext cx="119674" cy="125925"/>
            <a:chOff x="853100" y="2420550"/>
            <a:chExt cx="69000" cy="72600"/>
          </a:xfrm>
        </p:grpSpPr>
        <p:cxnSp>
          <p:nvCxnSpPr>
            <p:cNvPr id="3503" name="Google Shape;3503;g3a21c6b2b38_0_3521"/>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504" name="Google Shape;3504;g3a21c6b2b38_0_3521"/>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505" name="Google Shape;3505;g3a21c6b2b38_0_3521"/>
          <p:cNvGrpSpPr/>
          <p:nvPr/>
        </p:nvGrpSpPr>
        <p:grpSpPr>
          <a:xfrm>
            <a:off x="773063" y="1800025"/>
            <a:ext cx="119674" cy="125925"/>
            <a:chOff x="853100" y="2420550"/>
            <a:chExt cx="69000" cy="72600"/>
          </a:xfrm>
        </p:grpSpPr>
        <p:cxnSp>
          <p:nvCxnSpPr>
            <p:cNvPr id="3506" name="Google Shape;3506;g3a21c6b2b38_0_3521"/>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507" name="Google Shape;3507;g3a21c6b2b38_0_3521"/>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508" name="Google Shape;3508;g3a21c6b2b38_0_3521"/>
          <p:cNvGrpSpPr/>
          <p:nvPr/>
        </p:nvGrpSpPr>
        <p:grpSpPr>
          <a:xfrm>
            <a:off x="773063" y="3887450"/>
            <a:ext cx="119674" cy="125925"/>
            <a:chOff x="853100" y="2420550"/>
            <a:chExt cx="69000" cy="72600"/>
          </a:xfrm>
        </p:grpSpPr>
        <p:cxnSp>
          <p:nvCxnSpPr>
            <p:cNvPr id="3509" name="Google Shape;3509;g3a21c6b2b38_0_3521"/>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510" name="Google Shape;3510;g3a21c6b2b38_0_3521"/>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511" name="Google Shape;3511;g3a21c6b2b38_0_3521"/>
          <p:cNvSpPr txBox="1"/>
          <p:nvPr/>
        </p:nvSpPr>
        <p:spPr>
          <a:xfrm>
            <a:off x="646425" y="505025"/>
            <a:ext cx="39255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100">
                <a:highlight>
                  <a:srgbClr val="B7DB20"/>
                </a:highlight>
                <a:latin typeface="Archivo ExtraBold"/>
                <a:ea typeface="Archivo ExtraBold"/>
                <a:cs typeface="Archivo ExtraBold"/>
                <a:sym typeface="Archivo ExtraBold"/>
              </a:rPr>
              <a:t>El recorrido de la palabra</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3512" name="Google Shape;3512;g3a21c6b2b38_0_3521"/>
          <p:cNvPicPr preferRelativeResize="0"/>
          <p:nvPr/>
        </p:nvPicPr>
        <p:blipFill rotWithShape="1">
          <a:blip r:embed="rId5">
            <a:alphaModFix/>
          </a:blip>
          <a:srcRect b="0" l="0" r="0" t="0"/>
          <a:stretch/>
        </p:blipFill>
        <p:spPr>
          <a:xfrm rot="2181472">
            <a:off x="8073753" y="613847"/>
            <a:ext cx="554526" cy="456436"/>
          </a:xfrm>
          <a:prstGeom prst="rect">
            <a:avLst/>
          </a:prstGeom>
          <a:noFill/>
          <a:ln>
            <a:noFill/>
          </a:ln>
        </p:spPr>
      </p:pic>
      <p:grpSp>
        <p:nvGrpSpPr>
          <p:cNvPr id="3513" name="Google Shape;3513;g3a21c6b2b38_0_3521"/>
          <p:cNvGrpSpPr/>
          <p:nvPr/>
        </p:nvGrpSpPr>
        <p:grpSpPr>
          <a:xfrm>
            <a:off x="773063" y="3296987"/>
            <a:ext cx="119674" cy="125925"/>
            <a:chOff x="853100" y="2420550"/>
            <a:chExt cx="69000" cy="72600"/>
          </a:xfrm>
        </p:grpSpPr>
        <p:cxnSp>
          <p:nvCxnSpPr>
            <p:cNvPr id="3514" name="Google Shape;3514;g3a21c6b2b38_0_3521"/>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515" name="Google Shape;3515;g3a21c6b2b38_0_3521"/>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516" name="Google Shape;3516;g3a21c6b2b38_0_3521"/>
          <p:cNvSpPr/>
          <p:nvPr/>
        </p:nvSpPr>
        <p:spPr>
          <a:xfrm>
            <a:off x="4943100" y="986925"/>
            <a:ext cx="3246600" cy="2697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7" name="Google Shape;3517;g3a21c6b2b38_0_3521"/>
          <p:cNvSpPr txBox="1"/>
          <p:nvPr/>
        </p:nvSpPr>
        <p:spPr>
          <a:xfrm>
            <a:off x="5716000" y="1966025"/>
            <a:ext cx="1641300" cy="86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Foto de la institución </a:t>
            </a:r>
            <a:endParaRPr b="0" i="0" sz="1800" u="none" cap="none" strike="noStrike">
              <a:solidFill>
                <a:schemeClr val="dk2"/>
              </a:solidFill>
              <a:latin typeface="Arial"/>
              <a:ea typeface="Arial"/>
              <a:cs typeface="Arial"/>
              <a:sym typeface="Arial"/>
            </a:endParaRPr>
          </a:p>
        </p:txBody>
      </p:sp>
      <p:pic>
        <p:nvPicPr>
          <p:cNvPr id="3518" name="Google Shape;3518;g3a21c6b2b38_0_3521" title="F_020290500-1200x524.jpg"/>
          <p:cNvPicPr preferRelativeResize="0"/>
          <p:nvPr/>
        </p:nvPicPr>
        <p:blipFill rotWithShape="1">
          <a:blip r:embed="rId6">
            <a:alphaModFix/>
          </a:blip>
          <a:srcRect b="0" l="0" r="0" t="0"/>
          <a:stretch/>
        </p:blipFill>
        <p:spPr>
          <a:xfrm>
            <a:off x="5015550" y="1040325"/>
            <a:ext cx="3084000" cy="25905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22" name="Shape 3522"/>
        <p:cNvGrpSpPr/>
        <p:nvPr/>
      </p:nvGrpSpPr>
      <p:grpSpPr>
        <a:xfrm>
          <a:off x="0" y="0"/>
          <a:ext cx="0" cy="0"/>
          <a:chOff x="0" y="0"/>
          <a:chExt cx="0" cy="0"/>
        </a:xfrm>
      </p:grpSpPr>
      <p:pic>
        <p:nvPicPr>
          <p:cNvPr id="3523" name="Google Shape;3523;g3a21c6b2b38_0_3609"/>
          <p:cNvPicPr preferRelativeResize="0"/>
          <p:nvPr/>
        </p:nvPicPr>
        <p:blipFill rotWithShape="1">
          <a:blip r:embed="rId3">
            <a:alphaModFix/>
          </a:blip>
          <a:srcRect b="0" l="0" r="0" t="0"/>
          <a:stretch/>
        </p:blipFill>
        <p:spPr>
          <a:xfrm>
            <a:off x="0" y="712700"/>
            <a:ext cx="1261814" cy="311763"/>
          </a:xfrm>
          <a:prstGeom prst="rect">
            <a:avLst/>
          </a:prstGeom>
          <a:noFill/>
          <a:ln>
            <a:noFill/>
          </a:ln>
        </p:spPr>
      </p:pic>
      <p:sp>
        <p:nvSpPr>
          <p:cNvPr id="3524" name="Google Shape;3524;g3a21c6b2b38_0_3609"/>
          <p:cNvSpPr txBox="1"/>
          <p:nvPr/>
        </p:nvSpPr>
        <p:spPr>
          <a:xfrm>
            <a:off x="278100" y="1083775"/>
            <a:ext cx="8216700" cy="31488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1100"/>
              </a:spcBef>
              <a:spcAft>
                <a:spcPts val="0"/>
              </a:spcAft>
              <a:buClr>
                <a:srgbClr val="000000"/>
              </a:buClr>
              <a:buSzPts val="1300"/>
              <a:buFont typeface="Arial"/>
              <a:buNone/>
            </a:pPr>
            <a:r>
              <a:rPr b="1" i="0" lang="es" sz="1700" u="none" cap="none" strike="noStrike">
                <a:solidFill>
                  <a:srgbClr val="000000"/>
                </a:solidFill>
                <a:highlight>
                  <a:srgbClr val="B7DB20"/>
                </a:highlight>
                <a:latin typeface="Archivo"/>
                <a:ea typeface="Archivo"/>
                <a:cs typeface="Archivo"/>
                <a:sym typeface="Archivo"/>
              </a:rPr>
              <a:t>Situación inicial:</a:t>
            </a:r>
            <a:r>
              <a:rPr b="0" i="0" lang="es" sz="1700" u="none" cap="none" strike="noStrike">
                <a:solidFill>
                  <a:schemeClr val="dk1"/>
                </a:solidFill>
                <a:latin typeface="Archivo"/>
                <a:ea typeface="Archivo"/>
                <a:cs typeface="Archivo"/>
                <a:sym typeface="Archivo"/>
              </a:rPr>
              <a:t> Al comenzar, observamos que los estudiantes hablaban mucho entre ellos, pero les costaba hacerlo en el marco de una conversación formal, sosteniendo ideas o escuchando activamente. Había timidez frente a la lectura en voz alta y cierta desconfianza en la propia voz.</a:t>
            </a:r>
            <a:endParaRPr b="0" i="0" sz="1700" u="none" cap="none" strike="noStrike">
              <a:solidFill>
                <a:schemeClr val="dk1"/>
              </a:solidFill>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1" i="0" lang="es" sz="1700" u="none" cap="none" strike="noStrike">
                <a:solidFill>
                  <a:schemeClr val="dk1"/>
                </a:solidFill>
                <a:highlight>
                  <a:srgbClr val="B7DB20"/>
                </a:highlight>
                <a:latin typeface="Archivo"/>
                <a:ea typeface="Archivo"/>
                <a:cs typeface="Archivo"/>
                <a:sym typeface="Archivo"/>
              </a:rPr>
              <a:t>Propósitos:</a:t>
            </a:r>
            <a:r>
              <a:rPr b="0" i="0" lang="es" sz="1700" u="none" cap="none" strike="noStrike">
                <a:solidFill>
                  <a:schemeClr val="dk1"/>
                </a:solidFill>
                <a:latin typeface="Archivo"/>
                <a:ea typeface="Archivo"/>
                <a:cs typeface="Archivo"/>
                <a:sym typeface="Archivo"/>
              </a:rPr>
              <a:t> Frente a eso, nos planteamos algunos propósitos claros:</a:t>
            </a:r>
            <a:endParaRPr b="0" i="0" sz="1700" u="none" cap="none" strike="noStrike">
              <a:solidFill>
                <a:schemeClr val="dk1"/>
              </a:solidFill>
              <a:latin typeface="Archivo"/>
              <a:ea typeface="Archivo"/>
              <a:cs typeface="Archivo"/>
              <a:sym typeface="Archivo"/>
            </a:endParaRPr>
          </a:p>
          <a:p>
            <a:pPr indent="-336550" lvl="0" marL="457200" marR="0" rtl="0" algn="l">
              <a:lnSpc>
                <a:spcPct val="115000"/>
              </a:lnSpc>
              <a:spcBef>
                <a:spcPts val="1200"/>
              </a:spcBef>
              <a:spcAft>
                <a:spcPts val="0"/>
              </a:spcAft>
              <a:buClr>
                <a:schemeClr val="dk1"/>
              </a:buClr>
              <a:buSzPts val="1700"/>
              <a:buFont typeface="Archivo"/>
              <a:buChar char="➔"/>
            </a:pPr>
            <a:r>
              <a:rPr b="0" i="0" lang="es" sz="1700" u="none" cap="none" strike="noStrike">
                <a:solidFill>
                  <a:schemeClr val="dk1"/>
                </a:solidFill>
                <a:latin typeface="Archivo"/>
                <a:ea typeface="Archivo"/>
                <a:cs typeface="Archivo"/>
                <a:sym typeface="Archivo"/>
              </a:rPr>
              <a:t>Revalorizar la oralidad como herramienta de aprendizaje.</a:t>
            </a:r>
            <a:endParaRPr b="0" i="0" sz="1700" u="none" cap="none" strike="noStrike">
              <a:solidFill>
                <a:schemeClr val="dk1"/>
              </a:solidFill>
              <a:latin typeface="Archivo"/>
              <a:ea typeface="Archivo"/>
              <a:cs typeface="Archivo"/>
              <a:sym typeface="Archivo"/>
            </a:endParaRPr>
          </a:p>
          <a:p>
            <a:pPr indent="-336550" lvl="0" marL="457200" marR="0" rtl="0" algn="l">
              <a:lnSpc>
                <a:spcPct val="115000"/>
              </a:lnSpc>
              <a:spcBef>
                <a:spcPts val="0"/>
              </a:spcBef>
              <a:spcAft>
                <a:spcPts val="0"/>
              </a:spcAft>
              <a:buClr>
                <a:schemeClr val="dk1"/>
              </a:buClr>
              <a:buSzPts val="1700"/>
              <a:buFont typeface="Archivo"/>
              <a:buChar char="➔"/>
            </a:pPr>
            <a:r>
              <a:rPr b="0" i="0" lang="es" sz="1700" u="none" cap="none" strike="noStrike">
                <a:solidFill>
                  <a:schemeClr val="dk1"/>
                </a:solidFill>
                <a:latin typeface="Archivo"/>
                <a:ea typeface="Archivo"/>
                <a:cs typeface="Archivo"/>
                <a:sym typeface="Archivo"/>
              </a:rPr>
              <a:t>Favorecer la escucha atenta y el respeto por la palabra del otro.</a:t>
            </a:r>
            <a:endParaRPr b="0" i="0" sz="1700" u="none" cap="none" strike="noStrike">
              <a:solidFill>
                <a:schemeClr val="dk1"/>
              </a:solidFill>
              <a:latin typeface="Archivo"/>
              <a:ea typeface="Archivo"/>
              <a:cs typeface="Archivo"/>
              <a:sym typeface="Archivo"/>
            </a:endParaRPr>
          </a:p>
          <a:p>
            <a:pPr indent="-336550" lvl="0" marL="457200" marR="0" rtl="0" algn="l">
              <a:lnSpc>
                <a:spcPct val="115000"/>
              </a:lnSpc>
              <a:spcBef>
                <a:spcPts val="0"/>
              </a:spcBef>
              <a:spcAft>
                <a:spcPts val="0"/>
              </a:spcAft>
              <a:buClr>
                <a:schemeClr val="dk1"/>
              </a:buClr>
              <a:buSzPts val="1700"/>
              <a:buFont typeface="Archivo"/>
              <a:buChar char="➔"/>
            </a:pPr>
            <a:r>
              <a:rPr b="0" i="0" lang="es" sz="1700" u="none" cap="none" strike="noStrike">
                <a:solidFill>
                  <a:schemeClr val="dk1"/>
                </a:solidFill>
                <a:latin typeface="Archivo"/>
                <a:ea typeface="Archivo"/>
                <a:cs typeface="Archivo"/>
                <a:sym typeface="Archivo"/>
              </a:rPr>
              <a:t>Promover la lectura expresiva y la narración como prácticas culturales compartidas.</a:t>
            </a:r>
            <a:endParaRPr b="0" i="0" sz="1500" u="none" cap="none" strike="noStrike">
              <a:solidFill>
                <a:schemeClr val="dk1"/>
              </a:solidFill>
              <a:latin typeface="Archivo"/>
              <a:ea typeface="Archivo"/>
              <a:cs typeface="Archivo"/>
              <a:sym typeface="Archivo"/>
            </a:endParaRPr>
          </a:p>
        </p:txBody>
      </p:sp>
      <p:grpSp>
        <p:nvGrpSpPr>
          <p:cNvPr id="3525" name="Google Shape;3525;g3a21c6b2b38_0_3609"/>
          <p:cNvGrpSpPr/>
          <p:nvPr/>
        </p:nvGrpSpPr>
        <p:grpSpPr>
          <a:xfrm>
            <a:off x="158418" y="1255398"/>
            <a:ext cx="119674" cy="125925"/>
            <a:chOff x="853100" y="2420550"/>
            <a:chExt cx="69000" cy="72600"/>
          </a:xfrm>
        </p:grpSpPr>
        <p:cxnSp>
          <p:nvCxnSpPr>
            <p:cNvPr id="3526" name="Google Shape;3526;g3a21c6b2b38_0_360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527" name="Google Shape;3527;g3a21c6b2b38_0_360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528" name="Google Shape;3528;g3a21c6b2b38_0_360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29" name="Google Shape;3529;g3a21c6b2b38_0_3609"/>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grpSp>
        <p:nvGrpSpPr>
          <p:cNvPr id="3530" name="Google Shape;3530;g3a21c6b2b38_0_3609"/>
          <p:cNvGrpSpPr/>
          <p:nvPr/>
        </p:nvGrpSpPr>
        <p:grpSpPr>
          <a:xfrm>
            <a:off x="158418" y="2606361"/>
            <a:ext cx="119674" cy="125925"/>
            <a:chOff x="853100" y="2420550"/>
            <a:chExt cx="69000" cy="72600"/>
          </a:xfrm>
        </p:grpSpPr>
        <p:cxnSp>
          <p:nvCxnSpPr>
            <p:cNvPr id="3531" name="Google Shape;3531;g3a21c6b2b38_0_360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532" name="Google Shape;3532;g3a21c6b2b38_0_360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533" name="Google Shape;3533;g3a21c6b2b38_0_3609"/>
          <p:cNvSpPr txBox="1"/>
          <p:nvPr/>
        </p:nvSpPr>
        <p:spPr>
          <a:xfrm>
            <a:off x="0" y="0"/>
            <a:ext cx="4929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2100">
                <a:solidFill>
                  <a:schemeClr val="dk1"/>
                </a:solidFill>
                <a:highlight>
                  <a:srgbClr val="B7DB20"/>
                </a:highlight>
                <a:latin typeface="Archivo ExtraBold"/>
                <a:ea typeface="Archivo ExtraBold"/>
                <a:cs typeface="Archivo ExtraBold"/>
                <a:sym typeface="Archivo ExtraBold"/>
              </a:rPr>
              <a:t>El recorrido de la palabra</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37" name="Shape 3537"/>
        <p:cNvGrpSpPr/>
        <p:nvPr/>
      </p:nvGrpSpPr>
      <p:grpSpPr>
        <a:xfrm>
          <a:off x="0" y="0"/>
          <a:ext cx="0" cy="0"/>
          <a:chOff x="0" y="0"/>
          <a:chExt cx="0" cy="0"/>
        </a:xfrm>
      </p:grpSpPr>
      <p:pic>
        <p:nvPicPr>
          <p:cNvPr id="3538" name="Google Shape;3538;g3a21c6b2b38_0_3623"/>
          <p:cNvPicPr preferRelativeResize="0"/>
          <p:nvPr/>
        </p:nvPicPr>
        <p:blipFill rotWithShape="1">
          <a:blip r:embed="rId3">
            <a:alphaModFix/>
          </a:blip>
          <a:srcRect b="0" l="0" r="0" t="0"/>
          <a:stretch/>
        </p:blipFill>
        <p:spPr>
          <a:xfrm>
            <a:off x="158425" y="747050"/>
            <a:ext cx="1261814" cy="311763"/>
          </a:xfrm>
          <a:prstGeom prst="rect">
            <a:avLst/>
          </a:prstGeom>
          <a:noFill/>
          <a:ln>
            <a:noFill/>
          </a:ln>
        </p:spPr>
      </p:pic>
      <p:sp>
        <p:nvSpPr>
          <p:cNvPr id="3539" name="Google Shape;3539;g3a21c6b2b38_0_3623"/>
          <p:cNvSpPr txBox="1"/>
          <p:nvPr/>
        </p:nvSpPr>
        <p:spPr>
          <a:xfrm>
            <a:off x="487825" y="1304875"/>
            <a:ext cx="6733200" cy="35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1" i="0" sz="1100" u="none" cap="none" strike="noStrike">
              <a:solidFill>
                <a:schemeClr val="dk1"/>
              </a:solidFill>
              <a:highlight>
                <a:srgbClr val="FFFFFF"/>
              </a:highlight>
              <a:latin typeface="Archivo"/>
              <a:ea typeface="Archivo"/>
              <a:cs typeface="Archivo"/>
              <a:sym typeface="Archivo"/>
            </a:endParaRPr>
          </a:p>
        </p:txBody>
      </p:sp>
      <p:sp>
        <p:nvSpPr>
          <p:cNvPr id="3540" name="Google Shape;3540;g3a21c6b2b38_0_3623"/>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41" name="Google Shape;3541;g3a21c6b2b38_0_3623"/>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3542" name="Google Shape;3542;g3a21c6b2b38_0_3623"/>
          <p:cNvSpPr txBox="1"/>
          <p:nvPr>
            <p:ph idx="1" type="body"/>
          </p:nvPr>
        </p:nvSpPr>
        <p:spPr>
          <a:xfrm>
            <a:off x="106050" y="1058825"/>
            <a:ext cx="4581300" cy="3724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Clr>
                <a:schemeClr val="dk1"/>
              </a:buClr>
              <a:buSzPts val="1300"/>
              <a:buFont typeface="Arial"/>
              <a:buNone/>
            </a:pPr>
            <a:r>
              <a:rPr b="1" lang="es" sz="1600">
                <a:solidFill>
                  <a:schemeClr val="dk1"/>
                </a:solidFill>
                <a:highlight>
                  <a:srgbClr val="B7DB20"/>
                </a:highlight>
                <a:latin typeface="Archivo"/>
                <a:ea typeface="Archivo"/>
                <a:cs typeface="Archivo"/>
                <a:sym typeface="Archivo"/>
              </a:rPr>
              <a:t>Objetivos: </a:t>
            </a:r>
            <a:endParaRPr b="1" sz="1600">
              <a:solidFill>
                <a:schemeClr val="dk1"/>
              </a:solidFill>
              <a:highlight>
                <a:srgbClr val="B7DB20"/>
              </a:highlight>
              <a:latin typeface="Archivo"/>
              <a:ea typeface="Archivo"/>
              <a:cs typeface="Archivo"/>
              <a:sym typeface="Archivo"/>
            </a:endParaRPr>
          </a:p>
          <a:p>
            <a:pPr indent="0" lvl="0" marL="0" rtl="0" algn="just">
              <a:lnSpc>
                <a:spcPct val="115000"/>
              </a:lnSpc>
              <a:spcBef>
                <a:spcPts val="1100"/>
              </a:spcBef>
              <a:spcAft>
                <a:spcPts val="0"/>
              </a:spcAft>
              <a:buClr>
                <a:schemeClr val="dk1"/>
              </a:buClr>
              <a:buSzPts val="1300"/>
              <a:buFont typeface="Arial"/>
              <a:buNone/>
            </a:pPr>
            <a:r>
              <a:rPr lang="es" sz="1600">
                <a:solidFill>
                  <a:schemeClr val="dk1"/>
                </a:solidFill>
                <a:latin typeface="Archivo"/>
                <a:ea typeface="Archivo"/>
                <a:cs typeface="Archivo"/>
                <a:sym typeface="Archivo"/>
              </a:rPr>
              <a:t>Que las/os estudiantes logren:</a:t>
            </a:r>
            <a:endParaRPr sz="1600">
              <a:solidFill>
                <a:schemeClr val="dk1"/>
              </a:solidFill>
              <a:latin typeface="Archivo"/>
              <a:ea typeface="Archivo"/>
              <a:cs typeface="Archivo"/>
              <a:sym typeface="Archivo"/>
            </a:endParaRPr>
          </a:p>
          <a:p>
            <a:pPr indent="-317507" lvl="0" marL="457200" rtl="0" algn="just">
              <a:lnSpc>
                <a:spcPct val="115000"/>
              </a:lnSpc>
              <a:spcBef>
                <a:spcPts val="1000"/>
              </a:spcBef>
              <a:spcAft>
                <a:spcPts val="0"/>
              </a:spcAft>
              <a:buClr>
                <a:srgbClr val="B7DB20"/>
              </a:buClr>
              <a:buSzPts val="1400"/>
              <a:buFont typeface="Archivo"/>
              <a:buChar char="➔"/>
            </a:pPr>
            <a:r>
              <a:rPr lang="es">
                <a:solidFill>
                  <a:schemeClr val="dk1"/>
                </a:solidFill>
                <a:latin typeface="Archivo"/>
                <a:ea typeface="Archivo"/>
                <a:cs typeface="Archivo"/>
                <a:sym typeface="Archivo"/>
              </a:rPr>
              <a:t>Escuchar atentamente.</a:t>
            </a:r>
            <a:endParaRPr>
              <a:solidFill>
                <a:schemeClr val="dk1"/>
              </a:solidFill>
              <a:latin typeface="Archivo"/>
              <a:ea typeface="Archivo"/>
              <a:cs typeface="Archivo"/>
              <a:sym typeface="Archivo"/>
            </a:endParaRPr>
          </a:p>
          <a:p>
            <a:pPr indent="-317507" lvl="0" marL="457200" rtl="0" algn="just">
              <a:lnSpc>
                <a:spcPct val="115000"/>
              </a:lnSpc>
              <a:spcBef>
                <a:spcPts val="1000"/>
              </a:spcBef>
              <a:spcAft>
                <a:spcPts val="0"/>
              </a:spcAft>
              <a:buClr>
                <a:srgbClr val="B7DB20"/>
              </a:buClr>
              <a:buSzPts val="1400"/>
              <a:buFont typeface="Archivo"/>
              <a:buChar char="➔"/>
            </a:pPr>
            <a:r>
              <a:rPr lang="es">
                <a:solidFill>
                  <a:srgbClr val="0A0A0A"/>
                </a:solidFill>
                <a:highlight>
                  <a:srgbClr val="FFFFFF"/>
                </a:highlight>
                <a:latin typeface="Archivo"/>
                <a:ea typeface="Archivo"/>
                <a:cs typeface="Archivo"/>
                <a:sym typeface="Archivo"/>
              </a:rPr>
              <a:t>Mejorar la expresión oral, aumentando el vocabulario y  la fluidez.</a:t>
            </a:r>
            <a:endParaRPr>
              <a:solidFill>
                <a:srgbClr val="0A0A0A"/>
              </a:solidFill>
              <a:highlight>
                <a:srgbClr val="FFFFFF"/>
              </a:highlight>
              <a:latin typeface="Archivo"/>
              <a:ea typeface="Archivo"/>
              <a:cs typeface="Archivo"/>
              <a:sym typeface="Archivo"/>
            </a:endParaRPr>
          </a:p>
          <a:p>
            <a:pPr indent="-317500" lvl="0" marL="457200" rtl="0" algn="just">
              <a:lnSpc>
                <a:spcPct val="115000"/>
              </a:lnSpc>
              <a:spcBef>
                <a:spcPts val="1000"/>
              </a:spcBef>
              <a:spcAft>
                <a:spcPts val="0"/>
              </a:spcAft>
              <a:buClr>
                <a:srgbClr val="B7DB20"/>
              </a:buClr>
              <a:buSzPts val="1400"/>
              <a:buFont typeface="Archivo"/>
              <a:buChar char="➔"/>
            </a:pPr>
            <a:r>
              <a:rPr lang="es">
                <a:solidFill>
                  <a:schemeClr val="dk1"/>
                </a:solidFill>
                <a:latin typeface="Archivo"/>
                <a:ea typeface="Archivo"/>
                <a:cs typeface="Archivo"/>
                <a:sym typeface="Archivo"/>
              </a:rPr>
              <a:t>Tomar la palabra: narrar experiencias personales.</a:t>
            </a:r>
            <a:endParaRPr>
              <a:solidFill>
                <a:schemeClr val="dk1"/>
              </a:solidFill>
              <a:latin typeface="Archivo"/>
              <a:ea typeface="Archivo"/>
              <a:cs typeface="Archivo"/>
              <a:sym typeface="Archivo"/>
            </a:endParaRPr>
          </a:p>
          <a:p>
            <a:pPr indent="-317500" lvl="0" marL="457200" rtl="0" algn="just">
              <a:lnSpc>
                <a:spcPct val="115000"/>
              </a:lnSpc>
              <a:spcBef>
                <a:spcPts val="1000"/>
              </a:spcBef>
              <a:spcAft>
                <a:spcPts val="0"/>
              </a:spcAft>
              <a:buClr>
                <a:srgbClr val="B7DB20"/>
              </a:buClr>
              <a:buSzPts val="1400"/>
              <a:buFont typeface="Archivo"/>
              <a:buChar char="➔"/>
            </a:pPr>
            <a:r>
              <a:rPr lang="es">
                <a:solidFill>
                  <a:schemeClr val="dk1"/>
                </a:solidFill>
                <a:latin typeface="Archivo"/>
                <a:ea typeface="Archivo"/>
                <a:cs typeface="Archivo"/>
                <a:sym typeface="Archivo"/>
              </a:rPr>
              <a:t>Participar en conversaciones  literarias.</a:t>
            </a:r>
            <a:endParaRPr>
              <a:solidFill>
                <a:schemeClr val="dk1"/>
              </a:solidFill>
              <a:latin typeface="Archivo"/>
              <a:ea typeface="Archivo"/>
              <a:cs typeface="Archivo"/>
              <a:sym typeface="Archivo"/>
            </a:endParaRPr>
          </a:p>
          <a:p>
            <a:pPr indent="-317500" lvl="0" marL="457200" rtl="0" algn="just">
              <a:lnSpc>
                <a:spcPct val="115000"/>
              </a:lnSpc>
              <a:spcBef>
                <a:spcPts val="1000"/>
              </a:spcBef>
              <a:spcAft>
                <a:spcPts val="0"/>
              </a:spcAft>
              <a:buClr>
                <a:srgbClr val="B7DB20"/>
              </a:buClr>
              <a:buSzPts val="1400"/>
              <a:buFont typeface="Archivo"/>
              <a:buChar char="➔"/>
            </a:pPr>
            <a:r>
              <a:rPr lang="es">
                <a:solidFill>
                  <a:schemeClr val="dk1"/>
                </a:solidFill>
                <a:latin typeface="Archivo"/>
                <a:ea typeface="Archivo"/>
                <a:cs typeface="Archivo"/>
                <a:sym typeface="Archivo"/>
              </a:rPr>
              <a:t>Entrevistar a un escritor.</a:t>
            </a:r>
            <a:endParaRPr>
              <a:solidFill>
                <a:schemeClr val="dk1"/>
              </a:solidFill>
              <a:latin typeface="Archivo"/>
              <a:ea typeface="Archivo"/>
              <a:cs typeface="Archivo"/>
              <a:sym typeface="Archivo"/>
            </a:endParaRPr>
          </a:p>
          <a:p>
            <a:pPr indent="-317500" lvl="0" marL="457200" rtl="0" algn="just">
              <a:lnSpc>
                <a:spcPct val="115000"/>
              </a:lnSpc>
              <a:spcBef>
                <a:spcPts val="1000"/>
              </a:spcBef>
              <a:spcAft>
                <a:spcPts val="0"/>
              </a:spcAft>
              <a:buClr>
                <a:srgbClr val="B7DB20"/>
              </a:buClr>
              <a:buSzPts val="1400"/>
              <a:buFont typeface="Archivo"/>
              <a:buChar char="➔"/>
            </a:pPr>
            <a:r>
              <a:rPr lang="es">
                <a:solidFill>
                  <a:schemeClr val="dk1"/>
                </a:solidFill>
                <a:latin typeface="Archivo"/>
                <a:ea typeface="Archivo"/>
                <a:cs typeface="Archivo"/>
                <a:sym typeface="Archivo"/>
              </a:rPr>
              <a:t>Interactuar a través del diálogo, la colaboración y la participación en grupos.</a:t>
            </a:r>
            <a:endParaRPr>
              <a:solidFill>
                <a:schemeClr val="dk1"/>
              </a:solidFill>
              <a:latin typeface="Archivo"/>
              <a:ea typeface="Archivo"/>
              <a:cs typeface="Archivo"/>
              <a:sym typeface="Archivo"/>
            </a:endParaRPr>
          </a:p>
          <a:p>
            <a:pPr indent="0" lvl="0" marL="457200" rtl="0" algn="just">
              <a:lnSpc>
                <a:spcPct val="115000"/>
              </a:lnSpc>
              <a:spcBef>
                <a:spcPts val="1000"/>
              </a:spcBef>
              <a:spcAft>
                <a:spcPts val="0"/>
              </a:spcAft>
              <a:buSzPts val="1400"/>
              <a:buNone/>
            </a:pPr>
            <a:r>
              <a:t/>
            </a:r>
            <a:endParaRPr sz="1800">
              <a:solidFill>
                <a:srgbClr val="0A0A0A"/>
              </a:solidFill>
              <a:highlight>
                <a:srgbClr val="FFFFFF"/>
              </a:highlight>
              <a:latin typeface="Archivo"/>
              <a:ea typeface="Archivo"/>
              <a:cs typeface="Archivo"/>
              <a:sym typeface="Archivo"/>
            </a:endParaRPr>
          </a:p>
        </p:txBody>
      </p:sp>
      <p:sp>
        <p:nvSpPr>
          <p:cNvPr id="3543" name="Google Shape;3543;g3a21c6b2b38_0_3623"/>
          <p:cNvSpPr txBox="1"/>
          <p:nvPr>
            <p:ph idx="2" type="body"/>
          </p:nvPr>
        </p:nvSpPr>
        <p:spPr>
          <a:xfrm>
            <a:off x="4832400" y="1152475"/>
            <a:ext cx="3999900" cy="33786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just">
              <a:lnSpc>
                <a:spcPct val="100000"/>
              </a:lnSpc>
              <a:spcBef>
                <a:spcPts val="1100"/>
              </a:spcBef>
              <a:spcAft>
                <a:spcPts val="0"/>
              </a:spcAft>
              <a:buSzPct val="77777"/>
              <a:buNone/>
            </a:pPr>
            <a:r>
              <a:rPr b="1" lang="es" sz="1800">
                <a:solidFill>
                  <a:schemeClr val="dk1"/>
                </a:solidFill>
                <a:highlight>
                  <a:srgbClr val="B7DB20"/>
                </a:highlight>
                <a:latin typeface="Archivo"/>
                <a:ea typeface="Archivo"/>
                <a:cs typeface="Archivo"/>
                <a:sym typeface="Archivo"/>
              </a:rPr>
              <a:t>Contenidos:</a:t>
            </a:r>
            <a:endParaRPr b="1" sz="1800">
              <a:solidFill>
                <a:schemeClr val="dk1"/>
              </a:solidFill>
              <a:highlight>
                <a:srgbClr val="B7DB20"/>
              </a:highlight>
              <a:latin typeface="Archivo"/>
              <a:ea typeface="Archivo"/>
              <a:cs typeface="Archivo"/>
              <a:sym typeface="Archivo"/>
            </a:endParaRPr>
          </a:p>
          <a:p>
            <a:pPr indent="0" lvl="0" marL="0" rtl="0" algn="just">
              <a:lnSpc>
                <a:spcPct val="100000"/>
              </a:lnSpc>
              <a:spcBef>
                <a:spcPts val="1100"/>
              </a:spcBef>
              <a:spcAft>
                <a:spcPts val="0"/>
              </a:spcAft>
              <a:buSzPct val="77777"/>
              <a:buNone/>
            </a:pPr>
            <a:r>
              <a:t/>
            </a:r>
            <a:endParaRPr b="1" sz="1800">
              <a:solidFill>
                <a:schemeClr val="dk1"/>
              </a:solidFill>
              <a:highlight>
                <a:srgbClr val="B7DB20"/>
              </a:highlight>
              <a:latin typeface="Archivo"/>
              <a:ea typeface="Archivo"/>
              <a:cs typeface="Archivo"/>
              <a:sym typeface="Archivo"/>
            </a:endParaRPr>
          </a:p>
          <a:p>
            <a:pPr indent="-325755" lvl="0" marL="457200" rtl="0" algn="just">
              <a:lnSpc>
                <a:spcPct val="115000"/>
              </a:lnSpc>
              <a:spcBef>
                <a:spcPts val="0"/>
              </a:spcBef>
              <a:spcAft>
                <a:spcPts val="0"/>
              </a:spcAft>
              <a:buClr>
                <a:srgbClr val="B7DB20"/>
              </a:buClr>
              <a:buSzPct val="100000"/>
              <a:buFont typeface="Archivo"/>
              <a:buChar char="➔"/>
            </a:pPr>
            <a:r>
              <a:rPr lang="es" sz="1800">
                <a:solidFill>
                  <a:schemeClr val="dk1"/>
                </a:solidFill>
                <a:latin typeface="Archivo"/>
                <a:ea typeface="Archivo"/>
                <a:cs typeface="Archivo"/>
                <a:sym typeface="Archivo"/>
              </a:rPr>
              <a:t>Lectura, escritura y puesta en voz de mitos y leyendas populares.</a:t>
            </a:r>
            <a:endParaRPr sz="1800">
              <a:solidFill>
                <a:schemeClr val="dk1"/>
              </a:solidFill>
              <a:latin typeface="Archivo"/>
              <a:ea typeface="Archivo"/>
              <a:cs typeface="Archivo"/>
              <a:sym typeface="Archivo"/>
            </a:endParaRPr>
          </a:p>
          <a:p>
            <a:pPr indent="0" lvl="0" marL="0" rtl="0" algn="just">
              <a:lnSpc>
                <a:spcPct val="115000"/>
              </a:lnSpc>
              <a:spcBef>
                <a:spcPts val="0"/>
              </a:spcBef>
              <a:spcAft>
                <a:spcPts val="0"/>
              </a:spcAft>
              <a:buNone/>
            </a:pPr>
            <a:r>
              <a:t/>
            </a:r>
            <a:endParaRPr b="1" sz="1800">
              <a:solidFill>
                <a:schemeClr val="dk1"/>
              </a:solidFill>
              <a:latin typeface="Archivo"/>
              <a:ea typeface="Archivo"/>
              <a:cs typeface="Archivo"/>
              <a:sym typeface="Archivo"/>
            </a:endParaRPr>
          </a:p>
          <a:p>
            <a:pPr indent="0" lvl="0" marL="0" rtl="0" algn="just">
              <a:lnSpc>
                <a:spcPct val="115000"/>
              </a:lnSpc>
              <a:spcBef>
                <a:spcPts val="0"/>
              </a:spcBef>
              <a:spcAft>
                <a:spcPts val="0"/>
              </a:spcAft>
              <a:buNone/>
            </a:pPr>
            <a:r>
              <a:rPr b="1" lang="es" sz="1800">
                <a:solidFill>
                  <a:schemeClr val="dk1"/>
                </a:solidFill>
                <a:highlight>
                  <a:srgbClr val="B7DB20"/>
                </a:highlight>
                <a:latin typeface="Archivo"/>
                <a:ea typeface="Archivo"/>
                <a:cs typeface="Archivo"/>
                <a:sym typeface="Archivo"/>
              </a:rPr>
              <a:t>Materiales:</a:t>
            </a:r>
            <a:endParaRPr b="1" sz="1800">
              <a:solidFill>
                <a:schemeClr val="dk1"/>
              </a:solidFill>
              <a:highlight>
                <a:srgbClr val="B7DB20"/>
              </a:highlight>
              <a:latin typeface="Archivo"/>
              <a:ea typeface="Archivo"/>
              <a:cs typeface="Archivo"/>
              <a:sym typeface="Archivo"/>
            </a:endParaRPr>
          </a:p>
          <a:p>
            <a:pPr indent="0" lvl="0" marL="0" rtl="0" algn="just">
              <a:lnSpc>
                <a:spcPct val="115000"/>
              </a:lnSpc>
              <a:spcBef>
                <a:spcPts val="0"/>
              </a:spcBef>
              <a:spcAft>
                <a:spcPts val="0"/>
              </a:spcAft>
              <a:buNone/>
            </a:pPr>
            <a:r>
              <a:t/>
            </a:r>
            <a:endParaRPr b="1" sz="1800">
              <a:solidFill>
                <a:schemeClr val="dk1"/>
              </a:solidFill>
              <a:latin typeface="Archivo"/>
              <a:ea typeface="Archivo"/>
              <a:cs typeface="Archivo"/>
              <a:sym typeface="Archivo"/>
            </a:endParaRPr>
          </a:p>
          <a:p>
            <a:pPr indent="-325755" lvl="0" marL="457200" rtl="0" algn="just">
              <a:lnSpc>
                <a:spcPct val="115000"/>
              </a:lnSpc>
              <a:spcBef>
                <a:spcPts val="0"/>
              </a:spcBef>
              <a:spcAft>
                <a:spcPts val="0"/>
              </a:spcAft>
              <a:buClr>
                <a:srgbClr val="B7DB20"/>
              </a:buClr>
              <a:buSzPct val="100000"/>
              <a:buFont typeface="Archivo"/>
              <a:buChar char="➔"/>
            </a:pPr>
            <a:r>
              <a:rPr lang="es" sz="1800">
                <a:solidFill>
                  <a:schemeClr val="dk1"/>
                </a:solidFill>
                <a:latin typeface="Archivo"/>
                <a:ea typeface="Archivo"/>
                <a:cs typeface="Archivo"/>
                <a:sym typeface="Archivo"/>
              </a:rPr>
              <a:t>Yo amo aprender (capítulo introductorio, capítulo 1).</a:t>
            </a:r>
            <a:endParaRPr sz="1800">
              <a:solidFill>
                <a:schemeClr val="dk1"/>
              </a:solidFill>
              <a:latin typeface="Archivo"/>
              <a:ea typeface="Archivo"/>
              <a:cs typeface="Archivo"/>
              <a:sym typeface="Archivo"/>
            </a:endParaRPr>
          </a:p>
          <a:p>
            <a:pPr indent="-325755" lvl="0" marL="457200" rtl="0" algn="just">
              <a:lnSpc>
                <a:spcPct val="115000"/>
              </a:lnSpc>
              <a:spcBef>
                <a:spcPts val="0"/>
              </a:spcBef>
              <a:spcAft>
                <a:spcPts val="0"/>
              </a:spcAft>
              <a:buClr>
                <a:srgbClr val="B7DB20"/>
              </a:buClr>
              <a:buSzPct val="100000"/>
              <a:buFont typeface="Archivo"/>
              <a:buChar char="➔"/>
            </a:pPr>
            <a:r>
              <a:rPr lang="es" sz="1800">
                <a:solidFill>
                  <a:schemeClr val="dk1"/>
                </a:solidFill>
                <a:latin typeface="Archivo"/>
                <a:ea typeface="Archivo"/>
                <a:cs typeface="Archivo"/>
                <a:sym typeface="Archivo"/>
              </a:rPr>
              <a:t>“Buenos Aires es leyenda” de Victor Coviello.</a:t>
            </a:r>
            <a:endParaRPr sz="1800">
              <a:solidFill>
                <a:schemeClr val="dk1"/>
              </a:solidFill>
              <a:latin typeface="Archivo"/>
              <a:ea typeface="Archivo"/>
              <a:cs typeface="Archivo"/>
              <a:sym typeface="Archivo"/>
            </a:endParaRPr>
          </a:p>
          <a:p>
            <a:pPr indent="-325755" lvl="0" marL="457200" rtl="0" algn="just">
              <a:lnSpc>
                <a:spcPct val="115000"/>
              </a:lnSpc>
              <a:spcBef>
                <a:spcPts val="0"/>
              </a:spcBef>
              <a:spcAft>
                <a:spcPts val="0"/>
              </a:spcAft>
              <a:buClr>
                <a:srgbClr val="B7DB20"/>
              </a:buClr>
              <a:buSzPct val="100000"/>
              <a:buFont typeface="Archivo"/>
              <a:buChar char="➔"/>
            </a:pPr>
            <a:r>
              <a:rPr lang="es" sz="1800">
                <a:solidFill>
                  <a:schemeClr val="dk1"/>
                </a:solidFill>
                <a:latin typeface="Archivo"/>
                <a:ea typeface="Archivo"/>
                <a:cs typeface="Archivo"/>
                <a:sym typeface="Archivo"/>
              </a:rPr>
              <a:t>“La puerta secreta” de Victor Coviello.</a:t>
            </a:r>
            <a:endParaRPr sz="1800">
              <a:solidFill>
                <a:schemeClr val="dk1"/>
              </a:solidFill>
              <a:latin typeface="Archivo"/>
              <a:ea typeface="Archivo"/>
              <a:cs typeface="Archivo"/>
              <a:sym typeface="Archivo"/>
            </a:endParaRPr>
          </a:p>
          <a:p>
            <a:pPr indent="0" lvl="0" marL="0" rtl="0" algn="just">
              <a:lnSpc>
                <a:spcPct val="115000"/>
              </a:lnSpc>
              <a:spcBef>
                <a:spcPts val="0"/>
              </a:spcBef>
              <a:spcAft>
                <a:spcPts val="0"/>
              </a:spcAft>
              <a:buSzPct val="77777"/>
              <a:buNone/>
            </a:pPr>
            <a:r>
              <a:t/>
            </a:r>
            <a:endParaRPr b="1" sz="1800">
              <a:solidFill>
                <a:schemeClr val="dk1"/>
              </a:solidFill>
              <a:latin typeface="Archivo"/>
              <a:ea typeface="Archivo"/>
              <a:cs typeface="Archivo"/>
              <a:sym typeface="Archivo"/>
            </a:endParaRPr>
          </a:p>
        </p:txBody>
      </p:sp>
      <p:sp>
        <p:nvSpPr>
          <p:cNvPr id="3544" name="Google Shape;3544;g3a21c6b2b38_0_3623"/>
          <p:cNvSpPr txBox="1"/>
          <p:nvPr/>
        </p:nvSpPr>
        <p:spPr>
          <a:xfrm>
            <a:off x="0" y="0"/>
            <a:ext cx="44220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2100">
                <a:solidFill>
                  <a:schemeClr val="dk1"/>
                </a:solidFill>
                <a:highlight>
                  <a:srgbClr val="B7DB20"/>
                </a:highlight>
                <a:latin typeface="Archivo ExtraBold"/>
                <a:ea typeface="Archivo ExtraBold"/>
                <a:cs typeface="Archivo ExtraBold"/>
                <a:sym typeface="Archivo ExtraBold"/>
              </a:rPr>
              <a:t>El recorrido de la palabra</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48" name="Shape 3548"/>
        <p:cNvGrpSpPr/>
        <p:nvPr/>
      </p:nvGrpSpPr>
      <p:grpSpPr>
        <a:xfrm>
          <a:off x="0" y="0"/>
          <a:ext cx="0" cy="0"/>
          <a:chOff x="0" y="0"/>
          <a:chExt cx="0" cy="0"/>
        </a:xfrm>
      </p:grpSpPr>
      <p:pic>
        <p:nvPicPr>
          <p:cNvPr id="3549" name="Google Shape;3549;g3a21c6b2b38_0_3633"/>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3550" name="Google Shape;3550;g3a21c6b2b38_0_3633"/>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51" name="Google Shape;3551;g3a21c6b2b38_0_3633"/>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3552" name="Google Shape;3552;g3a21c6b2b38_0_3633"/>
          <p:cNvSpPr txBox="1"/>
          <p:nvPr/>
        </p:nvSpPr>
        <p:spPr>
          <a:xfrm>
            <a:off x="222725" y="9014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3553" name="Google Shape;3553;g3a21c6b2b38_0_3633"/>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3554" name="Google Shape;3554;g3a21c6b2b38_0_3633"/>
          <p:cNvSpPr txBox="1"/>
          <p:nvPr/>
        </p:nvSpPr>
        <p:spPr>
          <a:xfrm>
            <a:off x="784075" y="1148325"/>
            <a:ext cx="7098300" cy="6954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800"/>
              <a:buFont typeface="Arial"/>
              <a:buNone/>
            </a:pPr>
            <a:r>
              <a:rPr b="0" i="0" lang="es" sz="1800" u="none" cap="none" strike="noStrike">
                <a:solidFill>
                  <a:schemeClr val="dk1"/>
                </a:solidFill>
                <a:latin typeface="Arial"/>
                <a:ea typeface="Arial"/>
                <a:cs typeface="Arial"/>
                <a:sym typeface="Arial"/>
              </a:rPr>
              <a:t>La palabra de nuestros alumnos vale mucho más que la nuestra</a:t>
            </a:r>
            <a:r>
              <a:rPr lang="es" sz="1800">
                <a:solidFill>
                  <a:schemeClr val="dk1"/>
                </a:solidFill>
              </a:rPr>
              <a:t>:</a:t>
            </a:r>
            <a:endParaRPr sz="1800">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1"/>
              </a:solidFill>
            </a:endParaRPr>
          </a:p>
        </p:txBody>
      </p:sp>
      <p:pic>
        <p:nvPicPr>
          <p:cNvPr id="3555" name="Google Shape;3555;g3a21c6b2b38_0_3633" title="Captura de pantalla 2025-11-03 205201.png">
            <a:hlinkClick r:id="rId5"/>
          </p:cNvPr>
          <p:cNvPicPr preferRelativeResize="0"/>
          <p:nvPr/>
        </p:nvPicPr>
        <p:blipFill>
          <a:blip r:embed="rId6">
            <a:alphaModFix/>
          </a:blip>
          <a:stretch>
            <a:fillRect/>
          </a:stretch>
        </p:blipFill>
        <p:spPr>
          <a:xfrm>
            <a:off x="3393875" y="1661950"/>
            <a:ext cx="2177150" cy="2746800"/>
          </a:xfrm>
          <a:prstGeom prst="rect">
            <a:avLst/>
          </a:prstGeom>
          <a:noFill/>
          <a:ln>
            <a:noFill/>
          </a:ln>
        </p:spPr>
      </p:pic>
      <p:sp>
        <p:nvSpPr>
          <p:cNvPr id="3556" name="Google Shape;3556;g3a21c6b2b38_0_3633"/>
          <p:cNvSpPr txBox="1"/>
          <p:nvPr/>
        </p:nvSpPr>
        <p:spPr>
          <a:xfrm>
            <a:off x="0" y="0"/>
            <a:ext cx="50766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2100">
                <a:solidFill>
                  <a:schemeClr val="dk1"/>
                </a:solidFill>
                <a:highlight>
                  <a:srgbClr val="B7DB20"/>
                </a:highlight>
                <a:latin typeface="Archivo ExtraBold"/>
                <a:ea typeface="Archivo ExtraBold"/>
                <a:cs typeface="Archivo ExtraBold"/>
                <a:sym typeface="Archivo ExtraBold"/>
              </a:rPr>
              <a:t>El recorrido de la palabra</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60" name="Shape 3560"/>
        <p:cNvGrpSpPr/>
        <p:nvPr/>
      </p:nvGrpSpPr>
      <p:grpSpPr>
        <a:xfrm>
          <a:off x="0" y="0"/>
          <a:ext cx="0" cy="0"/>
          <a:chOff x="0" y="0"/>
          <a:chExt cx="0" cy="0"/>
        </a:xfrm>
      </p:grpSpPr>
      <p:pic>
        <p:nvPicPr>
          <p:cNvPr id="3561" name="Google Shape;3561;g3a21c6b2b38_0_3644"/>
          <p:cNvPicPr preferRelativeResize="0"/>
          <p:nvPr/>
        </p:nvPicPr>
        <p:blipFill rotWithShape="1">
          <a:blip r:embed="rId3">
            <a:alphaModFix/>
          </a:blip>
          <a:srcRect b="0" l="0" r="0" t="0"/>
          <a:stretch/>
        </p:blipFill>
        <p:spPr>
          <a:xfrm>
            <a:off x="90250" y="532500"/>
            <a:ext cx="1261814" cy="311763"/>
          </a:xfrm>
          <a:prstGeom prst="rect">
            <a:avLst/>
          </a:prstGeom>
          <a:noFill/>
          <a:ln>
            <a:noFill/>
          </a:ln>
        </p:spPr>
      </p:pic>
      <p:sp>
        <p:nvSpPr>
          <p:cNvPr id="3562" name="Google Shape;3562;g3a21c6b2b38_0_364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63" name="Google Shape;3563;g3a21c6b2b38_0_3644"/>
          <p:cNvPicPr preferRelativeResize="0"/>
          <p:nvPr/>
        </p:nvPicPr>
        <p:blipFill rotWithShape="1">
          <a:blip r:embed="rId4">
            <a:alphaModFix/>
          </a:blip>
          <a:srcRect b="0" l="0" r="0" t="0"/>
          <a:stretch/>
        </p:blipFill>
        <p:spPr>
          <a:xfrm>
            <a:off x="7075125" y="326050"/>
            <a:ext cx="1460676" cy="206450"/>
          </a:xfrm>
          <a:prstGeom prst="rect">
            <a:avLst/>
          </a:prstGeom>
          <a:noFill/>
          <a:ln>
            <a:noFill/>
          </a:ln>
        </p:spPr>
      </p:pic>
      <p:sp>
        <p:nvSpPr>
          <p:cNvPr id="3564" name="Google Shape;3564;g3a21c6b2b38_0_3644"/>
          <p:cNvSpPr txBox="1"/>
          <p:nvPr/>
        </p:nvSpPr>
        <p:spPr>
          <a:xfrm>
            <a:off x="687500" y="1223750"/>
            <a:ext cx="8154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chemeClr val="dk2"/>
              </a:solidFill>
              <a:latin typeface="Arial"/>
              <a:ea typeface="Arial"/>
              <a:cs typeface="Arial"/>
              <a:sym typeface="Arial"/>
            </a:endParaRPr>
          </a:p>
        </p:txBody>
      </p:sp>
      <p:sp>
        <p:nvSpPr>
          <p:cNvPr id="3565" name="Google Shape;3565;g3a21c6b2b38_0_3644"/>
          <p:cNvSpPr txBox="1"/>
          <p:nvPr/>
        </p:nvSpPr>
        <p:spPr>
          <a:xfrm>
            <a:off x="359900" y="934650"/>
            <a:ext cx="8481900" cy="4063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500"/>
              <a:buFont typeface="Arial"/>
              <a:buNone/>
            </a:pPr>
            <a:r>
              <a:rPr b="0" i="0" lang="es" sz="1500" u="none" cap="none" strike="noStrike">
                <a:solidFill>
                  <a:schemeClr val="dk1"/>
                </a:solidFill>
                <a:latin typeface="Arial"/>
                <a:ea typeface="Arial"/>
                <a:cs typeface="Arial"/>
                <a:sym typeface="Arial"/>
              </a:rPr>
              <a:t>Nuestro territorio se ubica en el límite entre Bajo Flores y Villa Soldati, entre los estadios de San Lorenzo y Deportivo Riestra. La escuela recibe estudiantes atravesados/as por distintas realidades sociales y culturales, muchos de ellos con falta de confianza en la propia palabra, lo que se traduce en dificultades para leer en voz alta, participar en clase o levantar la voz para interactuar.</a:t>
            </a:r>
            <a:endParaRPr b="0" i="0" sz="15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500"/>
              <a:buFont typeface="Arial"/>
              <a:buNone/>
            </a:pPr>
            <a:r>
              <a:rPr b="0" i="0" lang="es" sz="1500" u="none" cap="none" strike="noStrike">
                <a:solidFill>
                  <a:srgbClr val="000000"/>
                </a:solidFill>
                <a:latin typeface="Arial"/>
                <a:ea typeface="Arial"/>
                <a:cs typeface="Arial"/>
                <a:sym typeface="Arial"/>
              </a:rPr>
              <a:t>Esta experiencia se enmarca en el eje “A hablar y escuchar, ¿se aprende?” y nació con la intención de fortalecer las prácticas orales de los estudiantes de primer año. Partimos de una pregunta sencilla pero poderosa: ¿por qué seguimos contando historias?</a:t>
            </a:r>
            <a:endParaRPr b="0" i="0" sz="15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500"/>
              <a:buFont typeface="Arial"/>
              <a:buNone/>
            </a:pPr>
            <a:r>
              <a:rPr b="0" i="0" lang="es" sz="1500" u="none" cap="none" strike="noStrike">
                <a:solidFill>
                  <a:srgbClr val="000000"/>
                </a:solidFill>
                <a:latin typeface="Arial"/>
                <a:ea typeface="Arial"/>
                <a:cs typeface="Arial"/>
                <a:sym typeface="Arial"/>
              </a:rPr>
              <a:t>A partir de los mitos, las leyendas tradicionales y las leyendas urbanas, buscamos que los/as alumnos/as reconocieran la oralidad como una forma de construir identidad, transmitir valores y crear comunidad.</a:t>
            </a:r>
            <a:endParaRPr b="0" i="0" sz="15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500"/>
              <a:buFont typeface="Arial"/>
              <a:buNone/>
            </a:pPr>
            <a:r>
              <a:rPr b="0" i="0" lang="es" sz="1500" u="none" cap="none" strike="noStrike">
                <a:solidFill>
                  <a:srgbClr val="000000"/>
                </a:solidFill>
                <a:latin typeface="Arial"/>
                <a:ea typeface="Arial"/>
                <a:cs typeface="Arial"/>
                <a:sym typeface="Arial"/>
              </a:rPr>
              <a:t>Por eso, el proyecto se propuso recuperar el valor de la palabra hablada: hablar, escuchar y animarse a decir como parte de aprender.</a:t>
            </a:r>
            <a:endParaRPr b="0" i="0" sz="1400" u="none" cap="none" strike="noStrike">
              <a:solidFill>
                <a:srgbClr val="000000"/>
              </a:solidFill>
              <a:latin typeface="Arial"/>
              <a:ea typeface="Arial"/>
              <a:cs typeface="Arial"/>
              <a:sym typeface="Arial"/>
            </a:endParaRPr>
          </a:p>
        </p:txBody>
      </p:sp>
      <p:sp>
        <p:nvSpPr>
          <p:cNvPr id="3566" name="Google Shape;3566;g3a21c6b2b38_0_3644"/>
          <p:cNvSpPr txBox="1"/>
          <p:nvPr/>
        </p:nvSpPr>
        <p:spPr>
          <a:xfrm>
            <a:off x="0" y="0"/>
            <a:ext cx="51168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2100">
                <a:solidFill>
                  <a:schemeClr val="dk1"/>
                </a:solidFill>
                <a:highlight>
                  <a:srgbClr val="B7DB20"/>
                </a:highlight>
                <a:latin typeface="Archivo ExtraBold"/>
                <a:ea typeface="Archivo ExtraBold"/>
                <a:cs typeface="Archivo ExtraBold"/>
                <a:sym typeface="Archivo ExtraBold"/>
              </a:rPr>
              <a:t>El recorrido de la palabra</a:t>
            </a:r>
            <a:endParaRPr/>
          </a:p>
        </p:txBody>
      </p:sp>
      <p:sp>
        <p:nvSpPr>
          <p:cNvPr id="3567" name="Google Shape;3567;g3a21c6b2b38_0_3644"/>
          <p:cNvSpPr/>
          <p:nvPr/>
        </p:nvSpPr>
        <p:spPr>
          <a:xfrm>
            <a:off x="8205475" y="4491051"/>
            <a:ext cx="938400" cy="411600"/>
          </a:xfrm>
          <a:prstGeom prst="leftArrow">
            <a:avLst>
              <a:gd fmla="val 50000" name="adj1"/>
              <a:gd fmla="val 50000" name="adj2"/>
            </a:avLst>
          </a:prstGeom>
          <a:solidFill>
            <a:srgbClr val="92D0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u="sng">
                <a:solidFill>
                  <a:schemeClr val="hlink"/>
                </a:solidFill>
                <a:hlinkClick action="ppaction://hlinksldjump" r:id="rId5"/>
              </a:rPr>
              <a:t>Menú</a:t>
            </a:r>
            <a:endParaRPr b="1" sz="1600">
              <a:solidFill>
                <a:schemeClr val="lt1"/>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71" name="Shape 3571"/>
        <p:cNvGrpSpPr/>
        <p:nvPr/>
      </p:nvGrpSpPr>
      <p:grpSpPr>
        <a:xfrm>
          <a:off x="0" y="0"/>
          <a:ext cx="0" cy="0"/>
          <a:chOff x="0" y="0"/>
          <a:chExt cx="0" cy="0"/>
        </a:xfrm>
      </p:grpSpPr>
      <p:pic>
        <p:nvPicPr>
          <p:cNvPr id="3572" name="Google Shape;3572;g3a21c6b2b38_0_3727"/>
          <p:cNvPicPr preferRelativeResize="0"/>
          <p:nvPr/>
        </p:nvPicPr>
        <p:blipFill rotWithShape="1">
          <a:blip r:embed="rId3">
            <a:alphaModFix/>
          </a:blip>
          <a:srcRect b="0" l="0" r="0" t="0"/>
          <a:stretch/>
        </p:blipFill>
        <p:spPr>
          <a:xfrm>
            <a:off x="67575" y="1154550"/>
            <a:ext cx="1261814" cy="311763"/>
          </a:xfrm>
          <a:prstGeom prst="rect">
            <a:avLst/>
          </a:prstGeom>
          <a:noFill/>
          <a:ln>
            <a:noFill/>
          </a:ln>
        </p:spPr>
      </p:pic>
      <p:sp>
        <p:nvSpPr>
          <p:cNvPr id="3573" name="Google Shape;3573;g3a21c6b2b38_0_3727"/>
          <p:cNvSpPr txBox="1"/>
          <p:nvPr/>
        </p:nvSpPr>
        <p:spPr>
          <a:xfrm>
            <a:off x="410550" y="1571700"/>
            <a:ext cx="4733100" cy="2320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a:t>
            </a:r>
            <a:r>
              <a:rPr b="1" lang="es" sz="1800">
                <a:solidFill>
                  <a:schemeClr val="dk1"/>
                </a:solidFill>
                <a:latin typeface="Archivo"/>
                <a:ea typeface="Archivo"/>
                <a:cs typeface="Archivo"/>
                <a:sym typeface="Archivo"/>
              </a:rPr>
              <a:t>/s:  Silvina Simone</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Nº</a:t>
            </a:r>
            <a:r>
              <a:rPr b="1" lang="es" sz="1800">
                <a:solidFill>
                  <a:schemeClr val="dk1"/>
                </a:solidFill>
                <a:latin typeface="Archivo"/>
                <a:ea typeface="Archivo"/>
                <a:cs typeface="Archivo"/>
                <a:sym typeface="Archivo"/>
              </a:rPr>
              <a:t> 9 DE 19 - Benjamín Zubiaur</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1" sz="18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sección: </a:t>
            </a:r>
            <a:r>
              <a:rPr b="1" lang="es" sz="1800">
                <a:solidFill>
                  <a:schemeClr val="dk1"/>
                </a:solidFill>
                <a:latin typeface="Archivo"/>
                <a:ea typeface="Archivo"/>
                <a:cs typeface="Archivo"/>
                <a:sym typeface="Archivo"/>
              </a:rPr>
              <a:t>7mo </a:t>
            </a:r>
            <a:r>
              <a:rPr b="1" i="0" lang="es" sz="1800" u="none" cap="none" strike="noStrike">
                <a:solidFill>
                  <a:schemeClr val="dk1"/>
                </a:solidFill>
                <a:latin typeface="Archivo"/>
                <a:ea typeface="Archivo"/>
                <a:cs typeface="Archivo"/>
                <a:sym typeface="Archivo"/>
              </a:rPr>
              <a:t> grado </a:t>
            </a:r>
            <a:r>
              <a:rPr b="1" lang="es" sz="1800">
                <a:solidFill>
                  <a:schemeClr val="dk1"/>
                </a:solidFill>
                <a:latin typeface="Archivo"/>
                <a:ea typeface="Archivo"/>
                <a:cs typeface="Archivo"/>
                <a:sym typeface="Archivo"/>
              </a:rPr>
              <a:t>B</a:t>
            </a:r>
            <a:r>
              <a:rPr b="1" i="0" lang="es" sz="1800" u="none" cap="none" strike="noStrike">
                <a:solidFill>
                  <a:schemeClr val="dk1"/>
                </a:solidFill>
                <a:latin typeface="Archivo"/>
                <a:ea typeface="Archivo"/>
                <a:cs typeface="Archivo"/>
                <a:sym typeface="Archivo"/>
              </a:rPr>
              <a:t> y </a:t>
            </a:r>
            <a:r>
              <a:rPr b="1" lang="es" sz="1800">
                <a:solidFill>
                  <a:schemeClr val="dk1"/>
                </a:solidFill>
                <a:latin typeface="Archivo"/>
                <a:ea typeface="Archivo"/>
                <a:cs typeface="Archivo"/>
                <a:sym typeface="Archivo"/>
              </a:rPr>
              <a:t>C</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a:t>
            </a:r>
            <a:r>
              <a:rPr b="1" lang="es" sz="1800">
                <a:solidFill>
                  <a:schemeClr val="dk1"/>
                </a:solidFill>
                <a:latin typeface="Archivo"/>
                <a:ea typeface="Archivo"/>
                <a:cs typeface="Archivo"/>
                <a:sym typeface="Archivo"/>
              </a:rPr>
              <a:t>Escribir para argumentar</a:t>
            </a:r>
            <a:endParaRPr b="0" i="0" sz="1600" u="none" cap="none" strike="noStrike">
              <a:solidFill>
                <a:schemeClr val="dk1"/>
              </a:solidFill>
              <a:latin typeface="Archivo"/>
              <a:ea typeface="Archivo"/>
              <a:cs typeface="Archivo"/>
              <a:sym typeface="Archivo"/>
            </a:endParaRPr>
          </a:p>
        </p:txBody>
      </p:sp>
      <p:pic>
        <p:nvPicPr>
          <p:cNvPr id="3574" name="Google Shape;3574;g3a21c6b2b38_0_3727"/>
          <p:cNvPicPr preferRelativeResize="0"/>
          <p:nvPr/>
        </p:nvPicPr>
        <p:blipFill rotWithShape="1">
          <a:blip r:embed="rId4">
            <a:alphaModFix/>
          </a:blip>
          <a:srcRect b="0" l="0" r="0" t="0"/>
          <a:stretch/>
        </p:blipFill>
        <p:spPr>
          <a:xfrm rot="9900005">
            <a:off x="7048839" y="3468497"/>
            <a:ext cx="3368820" cy="2832556"/>
          </a:xfrm>
          <a:prstGeom prst="rect">
            <a:avLst/>
          </a:prstGeom>
          <a:noFill/>
          <a:ln>
            <a:noFill/>
          </a:ln>
        </p:spPr>
      </p:pic>
      <p:grpSp>
        <p:nvGrpSpPr>
          <p:cNvPr id="3575" name="Google Shape;3575;g3a21c6b2b38_0_3727"/>
          <p:cNvGrpSpPr/>
          <p:nvPr/>
        </p:nvGrpSpPr>
        <p:grpSpPr>
          <a:xfrm>
            <a:off x="321238" y="2337324"/>
            <a:ext cx="119674" cy="125925"/>
            <a:chOff x="853100" y="2420550"/>
            <a:chExt cx="69000" cy="72600"/>
          </a:xfrm>
        </p:grpSpPr>
        <p:cxnSp>
          <p:nvCxnSpPr>
            <p:cNvPr id="3576" name="Google Shape;3576;g3a21c6b2b38_0_372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577" name="Google Shape;3577;g3a21c6b2b38_0_372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578" name="Google Shape;3578;g3a21c6b2b38_0_3727"/>
          <p:cNvGrpSpPr/>
          <p:nvPr/>
        </p:nvGrpSpPr>
        <p:grpSpPr>
          <a:xfrm>
            <a:off x="321238" y="1681662"/>
            <a:ext cx="119674" cy="125925"/>
            <a:chOff x="853100" y="2420550"/>
            <a:chExt cx="69000" cy="72600"/>
          </a:xfrm>
        </p:grpSpPr>
        <p:cxnSp>
          <p:nvCxnSpPr>
            <p:cNvPr id="3579" name="Google Shape;3579;g3a21c6b2b38_0_372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580" name="Google Shape;3580;g3a21c6b2b38_0_372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3581" name="Google Shape;3581;g3a21c6b2b38_0_3727"/>
          <p:cNvGrpSpPr/>
          <p:nvPr/>
        </p:nvGrpSpPr>
        <p:grpSpPr>
          <a:xfrm>
            <a:off x="321238" y="3582425"/>
            <a:ext cx="119674" cy="125925"/>
            <a:chOff x="853100" y="2420550"/>
            <a:chExt cx="69000" cy="72600"/>
          </a:xfrm>
        </p:grpSpPr>
        <p:cxnSp>
          <p:nvCxnSpPr>
            <p:cNvPr id="3582" name="Google Shape;3582;g3a21c6b2b38_0_372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583" name="Google Shape;3583;g3a21c6b2b38_0_372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584" name="Google Shape;3584;g3a21c6b2b38_0_3727"/>
          <p:cNvSpPr txBox="1"/>
          <p:nvPr/>
        </p:nvSpPr>
        <p:spPr>
          <a:xfrm>
            <a:off x="133850" y="329600"/>
            <a:ext cx="8359200" cy="82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100">
                <a:highlight>
                  <a:srgbClr val="B7DB20"/>
                </a:highlight>
                <a:latin typeface="Archivo ExtraBold"/>
                <a:ea typeface="Archivo ExtraBold"/>
                <a:cs typeface="Archivo ExtraBold"/>
                <a:sym typeface="Archivo ExtraBold"/>
              </a:rPr>
              <a:t>“Ida y vuelta al texto y a la escritura. Leer es releer y escribir es reescribir”</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3585" name="Google Shape;3585;g3a21c6b2b38_0_3727"/>
          <p:cNvPicPr preferRelativeResize="0"/>
          <p:nvPr/>
        </p:nvPicPr>
        <p:blipFill rotWithShape="1">
          <a:blip r:embed="rId5">
            <a:alphaModFix/>
          </a:blip>
          <a:srcRect b="0" l="0" r="0" t="0"/>
          <a:stretch/>
        </p:blipFill>
        <p:spPr>
          <a:xfrm rot="2181472">
            <a:off x="8508153" y="408447"/>
            <a:ext cx="554526" cy="456436"/>
          </a:xfrm>
          <a:prstGeom prst="rect">
            <a:avLst/>
          </a:prstGeom>
          <a:noFill/>
          <a:ln>
            <a:noFill/>
          </a:ln>
        </p:spPr>
      </p:pic>
      <p:grpSp>
        <p:nvGrpSpPr>
          <p:cNvPr id="3586" name="Google Shape;3586;g3a21c6b2b38_0_3727"/>
          <p:cNvGrpSpPr/>
          <p:nvPr/>
        </p:nvGrpSpPr>
        <p:grpSpPr>
          <a:xfrm>
            <a:off x="321238" y="2993012"/>
            <a:ext cx="119674" cy="125925"/>
            <a:chOff x="853100" y="2420550"/>
            <a:chExt cx="69000" cy="72600"/>
          </a:xfrm>
        </p:grpSpPr>
        <p:cxnSp>
          <p:nvCxnSpPr>
            <p:cNvPr id="3587" name="Google Shape;3587;g3a21c6b2b38_0_372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3588" name="Google Shape;3588;g3a21c6b2b38_0_372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3589" name="Google Shape;3589;g3a21c6b2b38_0_3727"/>
          <p:cNvSpPr txBox="1"/>
          <p:nvPr/>
        </p:nvSpPr>
        <p:spPr>
          <a:xfrm>
            <a:off x="5716000" y="1966025"/>
            <a:ext cx="1641300" cy="86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Foto de la institución </a:t>
            </a:r>
            <a:endParaRPr b="0" i="0" sz="1800" u="none" cap="none" strike="noStrike">
              <a:solidFill>
                <a:schemeClr val="dk2"/>
              </a:solidFill>
              <a:latin typeface="Arial"/>
              <a:ea typeface="Arial"/>
              <a:cs typeface="Arial"/>
              <a:sym typeface="Arial"/>
            </a:endParaRPr>
          </a:p>
        </p:txBody>
      </p:sp>
      <p:pic>
        <p:nvPicPr>
          <p:cNvPr id="3590" name="Google Shape;3590;g3a21c6b2b38_0_3727"/>
          <p:cNvPicPr preferRelativeResize="0"/>
          <p:nvPr/>
        </p:nvPicPr>
        <p:blipFill rotWithShape="1">
          <a:blip r:embed="rId6">
            <a:alphaModFix/>
          </a:blip>
          <a:srcRect b="0" l="0" r="0" t="0"/>
          <a:stretch/>
        </p:blipFill>
        <p:spPr>
          <a:xfrm>
            <a:off x="7357300" y="125905"/>
            <a:ext cx="1460676" cy="206450"/>
          </a:xfrm>
          <a:prstGeom prst="rect">
            <a:avLst/>
          </a:prstGeom>
          <a:noFill/>
          <a:ln>
            <a:noFill/>
          </a:ln>
        </p:spPr>
      </p:pic>
      <p:pic>
        <p:nvPicPr>
          <p:cNvPr id="3591" name="Google Shape;3591;g3a21c6b2b38_0_3727"/>
          <p:cNvPicPr preferRelativeResize="0"/>
          <p:nvPr/>
        </p:nvPicPr>
        <p:blipFill>
          <a:blip r:embed="rId7">
            <a:alphaModFix/>
          </a:blip>
          <a:stretch>
            <a:fillRect/>
          </a:stretch>
        </p:blipFill>
        <p:spPr>
          <a:xfrm>
            <a:off x="4891650" y="1122488"/>
            <a:ext cx="4172826" cy="182065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5" name="Shape 3595"/>
        <p:cNvGrpSpPr/>
        <p:nvPr/>
      </p:nvGrpSpPr>
      <p:grpSpPr>
        <a:xfrm>
          <a:off x="0" y="0"/>
          <a:ext cx="0" cy="0"/>
          <a:chOff x="0" y="0"/>
          <a:chExt cx="0" cy="0"/>
        </a:xfrm>
      </p:grpSpPr>
      <p:sp>
        <p:nvSpPr>
          <p:cNvPr id="3596" name="Google Shape;3596;g3a21c6b2b38_0_375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7" name="Google Shape;3597;g3a21c6b2b38_0_3750"/>
          <p:cNvSpPr txBox="1"/>
          <p:nvPr/>
        </p:nvSpPr>
        <p:spPr>
          <a:xfrm>
            <a:off x="559025" y="202700"/>
            <a:ext cx="3890700" cy="500100"/>
          </a:xfrm>
          <a:prstGeom prst="rect">
            <a:avLst/>
          </a:prstGeom>
          <a:solidFill>
            <a:srgbClr val="B7DB2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2300">
                <a:solidFill>
                  <a:schemeClr val="dk1"/>
                </a:solidFill>
                <a:latin typeface="Times New Roman"/>
                <a:ea typeface="Times New Roman"/>
                <a:cs typeface="Times New Roman"/>
                <a:sym typeface="Times New Roman"/>
              </a:rPr>
              <a:t>Secuencia de trabajo </a:t>
            </a:r>
            <a:endParaRPr b="1" sz="2300">
              <a:solidFill>
                <a:schemeClr val="dk1"/>
              </a:solidFill>
              <a:latin typeface="Times New Roman"/>
              <a:ea typeface="Times New Roman"/>
              <a:cs typeface="Times New Roman"/>
              <a:sym typeface="Times New Roman"/>
            </a:endParaRPr>
          </a:p>
          <a:p>
            <a:pPr indent="0" lvl="0" marL="0" marR="0" rtl="0" algn="ctr">
              <a:lnSpc>
                <a:spcPct val="90000"/>
              </a:lnSpc>
              <a:spcBef>
                <a:spcPts val="0"/>
              </a:spcBef>
              <a:spcAft>
                <a:spcPts val="0"/>
              </a:spcAft>
              <a:buClr>
                <a:srgbClr val="000000"/>
              </a:buClr>
              <a:buSzPts val="1700"/>
              <a:buFont typeface="Arial"/>
              <a:buNone/>
            </a:pPr>
            <a:r>
              <a:t/>
            </a:r>
            <a:endParaRPr b="1" sz="2200">
              <a:solidFill>
                <a:schemeClr val="dk1"/>
              </a:solidFill>
              <a:highlight>
                <a:srgbClr val="B7DB20"/>
              </a:highlight>
              <a:latin typeface="Times New Roman"/>
              <a:ea typeface="Times New Roman"/>
              <a:cs typeface="Times New Roman"/>
              <a:sym typeface="Times New Roman"/>
            </a:endParaRPr>
          </a:p>
        </p:txBody>
      </p:sp>
      <p:sp>
        <p:nvSpPr>
          <p:cNvPr id="3598" name="Google Shape;3598;g3a21c6b2b38_0_3750"/>
          <p:cNvSpPr txBox="1"/>
          <p:nvPr/>
        </p:nvSpPr>
        <p:spPr>
          <a:xfrm>
            <a:off x="347750" y="994725"/>
            <a:ext cx="512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3599" name="Google Shape;3599;g3a21c6b2b38_0_3750"/>
          <p:cNvSpPr txBox="1"/>
          <p:nvPr/>
        </p:nvSpPr>
        <p:spPr>
          <a:xfrm>
            <a:off x="509450" y="945100"/>
            <a:ext cx="3890700" cy="1108200"/>
          </a:xfrm>
          <a:prstGeom prst="rect">
            <a:avLst/>
          </a:prstGeom>
          <a:solidFill>
            <a:srgbClr val="FFFFFF"/>
          </a:solidFill>
          <a:ln cap="flat" cmpd="sng" w="19050">
            <a:solidFill>
              <a:srgbClr val="B7DB2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i="1" lang="es" sz="2000">
                <a:solidFill>
                  <a:schemeClr val="dk1"/>
                </a:solidFill>
                <a:latin typeface="Times New Roman"/>
                <a:ea typeface="Times New Roman"/>
                <a:cs typeface="Times New Roman"/>
                <a:sym typeface="Times New Roman"/>
              </a:rPr>
              <a:t>Lecturas y escrituras  en torno a lo literario y no literario sobre El fantasma de Canterville</a:t>
            </a:r>
            <a:endParaRPr b="1" i="1" sz="2000">
              <a:solidFill>
                <a:schemeClr val="dk1"/>
              </a:solidFill>
              <a:latin typeface="Times New Roman"/>
              <a:ea typeface="Times New Roman"/>
              <a:cs typeface="Times New Roman"/>
              <a:sym typeface="Times New Roman"/>
            </a:endParaRPr>
          </a:p>
        </p:txBody>
      </p:sp>
      <p:sp>
        <p:nvSpPr>
          <p:cNvPr id="3600" name="Google Shape;3600;g3a21c6b2b38_0_3750"/>
          <p:cNvSpPr txBox="1"/>
          <p:nvPr/>
        </p:nvSpPr>
        <p:spPr>
          <a:xfrm>
            <a:off x="324950" y="2341804"/>
            <a:ext cx="4410000" cy="1015800"/>
          </a:xfrm>
          <a:prstGeom prst="rect">
            <a:avLst/>
          </a:prstGeom>
          <a:noFill/>
          <a:ln cap="flat" cmpd="sng" w="19050">
            <a:solidFill>
              <a:srgbClr val="B7DB2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s" sz="1800">
                <a:solidFill>
                  <a:schemeClr val="dk1"/>
                </a:solidFill>
                <a:latin typeface="Times New Roman"/>
                <a:ea typeface="Times New Roman"/>
                <a:cs typeface="Times New Roman"/>
                <a:sym typeface="Times New Roman"/>
              </a:rPr>
              <a:t>El producto final fue un fue un </a:t>
            </a:r>
            <a:r>
              <a:rPr b="1" i="1" lang="es" sz="1800">
                <a:solidFill>
                  <a:schemeClr val="dk1"/>
                </a:solidFill>
                <a:latin typeface="Times New Roman"/>
                <a:ea typeface="Times New Roman"/>
                <a:cs typeface="Times New Roman"/>
                <a:sym typeface="Times New Roman"/>
              </a:rPr>
              <a:t>fanzine </a:t>
            </a:r>
            <a:r>
              <a:rPr lang="es" sz="1800">
                <a:solidFill>
                  <a:schemeClr val="dk1"/>
                </a:solidFill>
                <a:latin typeface="Times New Roman"/>
                <a:ea typeface="Times New Roman"/>
                <a:cs typeface="Times New Roman"/>
                <a:sym typeface="Times New Roman"/>
              </a:rPr>
              <a:t>con diferentes producciones de los chicos y chicas. y </a:t>
            </a:r>
            <a:r>
              <a:rPr b="1" i="1" lang="es" sz="1800">
                <a:solidFill>
                  <a:schemeClr val="dk1"/>
                </a:solidFill>
                <a:latin typeface="Times New Roman"/>
                <a:ea typeface="Times New Roman"/>
                <a:cs typeface="Times New Roman"/>
                <a:sym typeface="Times New Roman"/>
              </a:rPr>
              <a:t>reseñas </a:t>
            </a:r>
            <a:r>
              <a:rPr lang="es" sz="1800">
                <a:solidFill>
                  <a:schemeClr val="dk1"/>
                </a:solidFill>
                <a:latin typeface="Times New Roman"/>
                <a:ea typeface="Times New Roman"/>
                <a:cs typeface="Times New Roman"/>
                <a:sym typeface="Times New Roman"/>
              </a:rPr>
              <a:t>de la obra. </a:t>
            </a:r>
            <a:endParaRPr sz="1800">
              <a:solidFill>
                <a:schemeClr val="dk1"/>
              </a:solidFill>
              <a:latin typeface="Times New Roman"/>
              <a:ea typeface="Times New Roman"/>
              <a:cs typeface="Times New Roman"/>
              <a:sym typeface="Times New Roman"/>
            </a:endParaRPr>
          </a:p>
        </p:txBody>
      </p:sp>
      <p:cxnSp>
        <p:nvCxnSpPr>
          <p:cNvPr id="3601" name="Google Shape;3601;g3a21c6b2b38_0_3750"/>
          <p:cNvCxnSpPr>
            <a:stCxn id="3599" idx="2"/>
            <a:endCxn id="3600" idx="0"/>
          </p:cNvCxnSpPr>
          <p:nvPr/>
        </p:nvCxnSpPr>
        <p:spPr>
          <a:xfrm>
            <a:off x="2454800" y="2053300"/>
            <a:ext cx="75300" cy="288600"/>
          </a:xfrm>
          <a:prstGeom prst="straightConnector1">
            <a:avLst/>
          </a:prstGeom>
          <a:noFill/>
          <a:ln cap="flat" cmpd="sng" w="9525">
            <a:solidFill>
              <a:schemeClr val="dk2"/>
            </a:solidFill>
            <a:prstDash val="solid"/>
            <a:round/>
            <a:headEnd len="med" w="med" type="none"/>
            <a:tailEnd len="med" w="med" type="triangle"/>
          </a:ln>
        </p:spPr>
      </p:cxnSp>
      <p:pic>
        <p:nvPicPr>
          <p:cNvPr id="3602" name="Google Shape;3602;g3a21c6b2b38_0_3750" title="foto- fanzine canterville 1a.jpeg"/>
          <p:cNvPicPr preferRelativeResize="0"/>
          <p:nvPr/>
        </p:nvPicPr>
        <p:blipFill>
          <a:blip r:embed="rId3">
            <a:alphaModFix/>
          </a:blip>
          <a:stretch>
            <a:fillRect/>
          </a:stretch>
        </p:blipFill>
        <p:spPr>
          <a:xfrm>
            <a:off x="5627450" y="152400"/>
            <a:ext cx="2585032" cy="4597849"/>
          </a:xfrm>
          <a:prstGeom prst="rect">
            <a:avLst/>
          </a:prstGeom>
          <a:noFill/>
          <a:ln>
            <a:noFill/>
          </a:ln>
        </p:spPr>
      </p:pic>
      <p:sp>
        <p:nvSpPr>
          <p:cNvPr id="3603" name="Google Shape;3603;g3a21c6b2b38_0_3750"/>
          <p:cNvSpPr/>
          <p:nvPr/>
        </p:nvSpPr>
        <p:spPr>
          <a:xfrm rot="-1368120">
            <a:off x="4803452" y="361159"/>
            <a:ext cx="921951" cy="517387"/>
          </a:xfrm>
          <a:prstGeom prst="wedgeRectCallout">
            <a:avLst>
              <a:gd fmla="val -20833" name="adj1"/>
              <a:gd fmla="val 62500" name="adj2"/>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700"/>
              <a:t>Eje Escribir argumentaciones </a:t>
            </a:r>
            <a:endParaRPr b="1" sz="700"/>
          </a:p>
          <a:p>
            <a:pPr indent="0" lvl="0" marL="0" rtl="0" algn="ctr">
              <a:spcBef>
                <a:spcPts val="0"/>
              </a:spcBef>
              <a:spcAft>
                <a:spcPts val="0"/>
              </a:spcAft>
              <a:buNone/>
            </a:pPr>
            <a:r>
              <a:rPr b="1" lang="es" sz="700"/>
              <a:t>en torno a lo literario </a:t>
            </a:r>
            <a:endParaRPr b="1" sz="700"/>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07" name="Shape 3607"/>
        <p:cNvGrpSpPr/>
        <p:nvPr/>
      </p:nvGrpSpPr>
      <p:grpSpPr>
        <a:xfrm>
          <a:off x="0" y="0"/>
          <a:ext cx="0" cy="0"/>
          <a:chOff x="0" y="0"/>
          <a:chExt cx="0" cy="0"/>
        </a:xfrm>
      </p:grpSpPr>
      <p:grpSp>
        <p:nvGrpSpPr>
          <p:cNvPr id="3608" name="Google Shape;3608;g3a21c6b2b38_0_3761"/>
          <p:cNvGrpSpPr/>
          <p:nvPr/>
        </p:nvGrpSpPr>
        <p:grpSpPr>
          <a:xfrm>
            <a:off x="-342233" y="3350399"/>
            <a:ext cx="3189350" cy="1336365"/>
            <a:chOff x="5974609" y="421177"/>
            <a:chExt cx="3189350" cy="1336365"/>
          </a:xfrm>
        </p:grpSpPr>
        <p:grpSp>
          <p:nvGrpSpPr>
            <p:cNvPr id="3609" name="Google Shape;3609;g3a21c6b2b38_0_3761"/>
            <p:cNvGrpSpPr/>
            <p:nvPr/>
          </p:nvGrpSpPr>
          <p:grpSpPr>
            <a:xfrm rot="5400000">
              <a:off x="7873551" y="-202767"/>
              <a:ext cx="666463" cy="1914351"/>
              <a:chOff x="2405075" y="2171775"/>
              <a:chExt cx="633400" cy="1900100"/>
            </a:xfrm>
          </p:grpSpPr>
          <p:cxnSp>
            <p:nvCxnSpPr>
              <p:cNvPr id="3610" name="Google Shape;3610;g3a21c6b2b38_0_376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11" name="Google Shape;3611;g3a21c6b2b38_0_376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12" name="Google Shape;3612;g3a21c6b2b38_0_376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13" name="Google Shape;3613;g3a21c6b2b38_0_376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14" name="Google Shape;3614;g3a21c6b2b38_0_376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15" name="Google Shape;3615;g3a21c6b2b38_0_376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16" name="Google Shape;3616;g3a21c6b2b38_0_376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617" name="Google Shape;3617;g3a21c6b2b38_0_376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618" name="Google Shape;3618;g3a21c6b2b38_0_376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19" name="Google Shape;3619;g3a21c6b2b38_0_376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20" name="Google Shape;3620;g3a21c6b2b38_0_376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21" name="Google Shape;3621;g3a21c6b2b38_0_376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622" name="Google Shape;3622;g3a21c6b2b38_0_376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623" name="Google Shape;3623;g3a21c6b2b38_0_376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24" name="Google Shape;3624;g3a21c6b2b38_0_376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625" name="Google Shape;3625;g3a21c6b2b38_0_3761"/>
            <p:cNvGrpSpPr/>
            <p:nvPr/>
          </p:nvGrpSpPr>
          <p:grpSpPr>
            <a:xfrm rot="5400000">
              <a:off x="7873551" y="467135"/>
              <a:ext cx="666463" cy="1914351"/>
              <a:chOff x="2405075" y="2171775"/>
              <a:chExt cx="633400" cy="1900100"/>
            </a:xfrm>
          </p:grpSpPr>
          <p:cxnSp>
            <p:nvCxnSpPr>
              <p:cNvPr id="3626" name="Google Shape;3626;g3a21c6b2b38_0_376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27" name="Google Shape;3627;g3a21c6b2b38_0_376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28" name="Google Shape;3628;g3a21c6b2b38_0_376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29" name="Google Shape;3629;g3a21c6b2b38_0_376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30" name="Google Shape;3630;g3a21c6b2b38_0_376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31" name="Google Shape;3631;g3a21c6b2b38_0_376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32" name="Google Shape;3632;g3a21c6b2b38_0_376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633" name="Google Shape;3633;g3a21c6b2b38_0_376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634" name="Google Shape;3634;g3a21c6b2b38_0_376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35" name="Google Shape;3635;g3a21c6b2b38_0_376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36" name="Google Shape;3636;g3a21c6b2b38_0_376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37" name="Google Shape;3637;g3a21c6b2b38_0_376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638" name="Google Shape;3638;g3a21c6b2b38_0_376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639" name="Google Shape;3639;g3a21c6b2b38_0_376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40" name="Google Shape;3640;g3a21c6b2b38_0_376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641" name="Google Shape;3641;g3a21c6b2b38_0_3761"/>
            <p:cNvGrpSpPr/>
            <p:nvPr/>
          </p:nvGrpSpPr>
          <p:grpSpPr>
            <a:xfrm rot="5400000">
              <a:off x="6598552" y="-202767"/>
              <a:ext cx="666463" cy="1914351"/>
              <a:chOff x="2405075" y="2171775"/>
              <a:chExt cx="633400" cy="1900100"/>
            </a:xfrm>
          </p:grpSpPr>
          <p:cxnSp>
            <p:nvCxnSpPr>
              <p:cNvPr id="3642" name="Google Shape;3642;g3a21c6b2b38_0_376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43" name="Google Shape;3643;g3a21c6b2b38_0_376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44" name="Google Shape;3644;g3a21c6b2b38_0_376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45" name="Google Shape;3645;g3a21c6b2b38_0_376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46" name="Google Shape;3646;g3a21c6b2b38_0_376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47" name="Google Shape;3647;g3a21c6b2b38_0_376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48" name="Google Shape;3648;g3a21c6b2b38_0_376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649" name="Google Shape;3649;g3a21c6b2b38_0_376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650" name="Google Shape;3650;g3a21c6b2b38_0_376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51" name="Google Shape;3651;g3a21c6b2b38_0_376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52" name="Google Shape;3652;g3a21c6b2b38_0_376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53" name="Google Shape;3653;g3a21c6b2b38_0_376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654" name="Google Shape;3654;g3a21c6b2b38_0_376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655" name="Google Shape;3655;g3a21c6b2b38_0_376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56" name="Google Shape;3656;g3a21c6b2b38_0_376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657" name="Google Shape;3657;g3a21c6b2b38_0_3761"/>
            <p:cNvGrpSpPr/>
            <p:nvPr/>
          </p:nvGrpSpPr>
          <p:grpSpPr>
            <a:xfrm rot="5400000">
              <a:off x="6598552" y="467135"/>
              <a:ext cx="666463" cy="1914351"/>
              <a:chOff x="2405075" y="2171775"/>
              <a:chExt cx="633400" cy="1900100"/>
            </a:xfrm>
          </p:grpSpPr>
          <p:cxnSp>
            <p:nvCxnSpPr>
              <p:cNvPr id="3658" name="Google Shape;3658;g3a21c6b2b38_0_376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59" name="Google Shape;3659;g3a21c6b2b38_0_376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60" name="Google Shape;3660;g3a21c6b2b38_0_376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61" name="Google Shape;3661;g3a21c6b2b38_0_376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62" name="Google Shape;3662;g3a21c6b2b38_0_376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663" name="Google Shape;3663;g3a21c6b2b38_0_376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64" name="Google Shape;3664;g3a21c6b2b38_0_376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665" name="Google Shape;3665;g3a21c6b2b38_0_376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666" name="Google Shape;3666;g3a21c6b2b38_0_376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67" name="Google Shape;3667;g3a21c6b2b38_0_376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68" name="Google Shape;3668;g3a21c6b2b38_0_376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69" name="Google Shape;3669;g3a21c6b2b38_0_376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670" name="Google Shape;3670;g3a21c6b2b38_0_376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671" name="Google Shape;3671;g3a21c6b2b38_0_376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672" name="Google Shape;3672;g3a21c6b2b38_0_376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sp>
        <p:nvSpPr>
          <p:cNvPr id="3673" name="Google Shape;3673;g3a21c6b2b38_0_3761"/>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4" name="Google Shape;3674;g3a21c6b2b38_0_3761"/>
          <p:cNvSpPr txBox="1"/>
          <p:nvPr/>
        </p:nvSpPr>
        <p:spPr>
          <a:xfrm>
            <a:off x="25950" y="93925"/>
            <a:ext cx="4133100" cy="3591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700"/>
              <a:buFont typeface="Arial"/>
              <a:buNone/>
            </a:pPr>
            <a:r>
              <a:rPr b="1" lang="es" sz="2700">
                <a:highlight>
                  <a:srgbClr val="B7DB20"/>
                </a:highlight>
                <a:latin typeface="Times New Roman"/>
                <a:ea typeface="Times New Roman"/>
                <a:cs typeface="Times New Roman"/>
                <a:sym typeface="Times New Roman"/>
              </a:rPr>
              <a:t>Secuencia de lectura del texto literario</a:t>
            </a:r>
            <a:endParaRPr b="1" i="0" sz="2700" u="none" cap="none" strike="noStrike">
              <a:solidFill>
                <a:srgbClr val="000000"/>
              </a:solidFill>
              <a:highlight>
                <a:srgbClr val="B7DB20"/>
              </a:highlight>
              <a:latin typeface="Times New Roman"/>
              <a:ea typeface="Times New Roman"/>
              <a:cs typeface="Times New Roman"/>
              <a:sym typeface="Times New Roman"/>
            </a:endParaRPr>
          </a:p>
        </p:txBody>
      </p:sp>
      <p:pic>
        <p:nvPicPr>
          <p:cNvPr id="3675" name="Google Shape;3675;g3a21c6b2b38_0_3761"/>
          <p:cNvPicPr preferRelativeResize="0"/>
          <p:nvPr/>
        </p:nvPicPr>
        <p:blipFill rotWithShape="1">
          <a:blip r:embed="rId3">
            <a:alphaModFix/>
          </a:blip>
          <a:srcRect b="0" l="0" r="0" t="0"/>
          <a:stretch/>
        </p:blipFill>
        <p:spPr>
          <a:xfrm>
            <a:off x="8092925" y="453025"/>
            <a:ext cx="1230802" cy="304100"/>
          </a:xfrm>
          <a:prstGeom prst="rect">
            <a:avLst/>
          </a:prstGeom>
          <a:noFill/>
          <a:ln>
            <a:noFill/>
          </a:ln>
        </p:spPr>
      </p:pic>
      <p:cxnSp>
        <p:nvCxnSpPr>
          <p:cNvPr id="3676" name="Google Shape;3676;g3a21c6b2b38_0_3761"/>
          <p:cNvCxnSpPr/>
          <p:nvPr/>
        </p:nvCxnSpPr>
        <p:spPr>
          <a:xfrm>
            <a:off x="-139850" y="1274200"/>
            <a:ext cx="1235400" cy="0"/>
          </a:xfrm>
          <a:prstGeom prst="straightConnector1">
            <a:avLst/>
          </a:prstGeom>
          <a:noFill/>
          <a:ln cap="flat" cmpd="sng" w="19050">
            <a:solidFill>
              <a:srgbClr val="CCCCCC"/>
            </a:solidFill>
            <a:prstDash val="dash"/>
            <a:round/>
            <a:headEnd len="sm" w="sm" type="none"/>
            <a:tailEnd len="sm" w="sm" type="none"/>
          </a:ln>
        </p:spPr>
      </p:cxnSp>
      <p:sp>
        <p:nvSpPr>
          <p:cNvPr id="3677" name="Google Shape;3677;g3a21c6b2b38_0_3761"/>
          <p:cNvSpPr txBox="1"/>
          <p:nvPr/>
        </p:nvSpPr>
        <p:spPr>
          <a:xfrm>
            <a:off x="4700050" y="221000"/>
            <a:ext cx="3449700" cy="297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s" sz="1600">
                <a:solidFill>
                  <a:schemeClr val="dk1"/>
                </a:solidFill>
                <a:latin typeface="Times New Roman"/>
                <a:ea typeface="Times New Roman"/>
                <a:cs typeface="Times New Roman"/>
                <a:sym typeface="Times New Roman"/>
              </a:rPr>
              <a:t>Intercambio entre lectores. Volver al texto:</a:t>
            </a:r>
            <a:endParaRPr b="1" sz="1600">
              <a:solidFill>
                <a:schemeClr val="dk1"/>
              </a:solidFill>
              <a:latin typeface="Times New Roman"/>
              <a:ea typeface="Times New Roman"/>
              <a:cs typeface="Times New Roman"/>
              <a:sym typeface="Times New Roman"/>
            </a:endParaRPr>
          </a:p>
          <a:p>
            <a:pPr indent="-330200" lvl="0" marL="457200" rtl="0" algn="l">
              <a:lnSpc>
                <a:spcPct val="115000"/>
              </a:lnSpc>
              <a:spcBef>
                <a:spcPts val="0"/>
              </a:spcBef>
              <a:spcAft>
                <a:spcPts val="0"/>
              </a:spcAft>
              <a:buClr>
                <a:schemeClr val="dk1"/>
              </a:buClr>
              <a:buSzPts val="1600"/>
              <a:buFont typeface="Times New Roman"/>
              <a:buChar char="-"/>
            </a:pPr>
            <a:r>
              <a:rPr lang="es" sz="1600">
                <a:solidFill>
                  <a:schemeClr val="dk1"/>
                </a:solidFill>
                <a:latin typeface="Times New Roman"/>
                <a:ea typeface="Times New Roman"/>
                <a:cs typeface="Times New Roman"/>
                <a:sym typeface="Times New Roman"/>
              </a:rPr>
              <a:t>para enriquecer interpretaciones: poner foco en los personajes, poner foco en el humor y terror, poner foco en la ironía, lecturas no literarias (textos informativos, reseñas, biografía)</a:t>
            </a:r>
            <a:endParaRPr sz="1600">
              <a:solidFill>
                <a:schemeClr val="dk1"/>
              </a:solidFill>
              <a:latin typeface="Times New Roman"/>
              <a:ea typeface="Times New Roman"/>
              <a:cs typeface="Times New Roman"/>
              <a:sym typeface="Times New Roman"/>
            </a:endParaRPr>
          </a:p>
          <a:p>
            <a:pPr indent="-330200" lvl="0" marL="457200" rtl="0" algn="l">
              <a:lnSpc>
                <a:spcPct val="115000"/>
              </a:lnSpc>
              <a:spcBef>
                <a:spcPts val="0"/>
              </a:spcBef>
              <a:spcAft>
                <a:spcPts val="0"/>
              </a:spcAft>
              <a:buClr>
                <a:schemeClr val="dk1"/>
              </a:buClr>
              <a:buSzPts val="1600"/>
              <a:buFont typeface="Times New Roman"/>
              <a:buChar char="-"/>
            </a:pPr>
            <a:r>
              <a:rPr lang="es" sz="1600">
                <a:solidFill>
                  <a:schemeClr val="dk1"/>
                </a:solidFill>
                <a:latin typeface="Times New Roman"/>
                <a:ea typeface="Times New Roman"/>
                <a:cs typeface="Times New Roman"/>
                <a:sym typeface="Times New Roman"/>
              </a:rPr>
              <a:t>para validar citas</a:t>
            </a:r>
            <a:endParaRPr sz="1600">
              <a:solidFill>
                <a:schemeClr val="dk1"/>
              </a:solidFill>
              <a:latin typeface="Times New Roman"/>
              <a:ea typeface="Times New Roman"/>
              <a:cs typeface="Times New Roman"/>
              <a:sym typeface="Times New Roman"/>
            </a:endParaRPr>
          </a:p>
          <a:p>
            <a:pPr indent="-330200" lvl="0" marL="457200" rtl="0" algn="l">
              <a:lnSpc>
                <a:spcPct val="115000"/>
              </a:lnSpc>
              <a:spcBef>
                <a:spcPts val="0"/>
              </a:spcBef>
              <a:spcAft>
                <a:spcPts val="0"/>
              </a:spcAft>
              <a:buClr>
                <a:schemeClr val="dk1"/>
              </a:buClr>
              <a:buSzPts val="1600"/>
              <a:buFont typeface="Times New Roman"/>
              <a:buChar char="-"/>
            </a:pPr>
            <a:r>
              <a:rPr lang="es" sz="1600">
                <a:solidFill>
                  <a:schemeClr val="dk1"/>
                </a:solidFill>
                <a:latin typeface="Times New Roman"/>
                <a:ea typeface="Times New Roman"/>
                <a:cs typeface="Times New Roman"/>
                <a:sym typeface="Times New Roman"/>
              </a:rPr>
              <a:t>en clave escritor de reseñas</a:t>
            </a:r>
            <a:endParaRPr b="1" sz="1500">
              <a:solidFill>
                <a:srgbClr val="424242"/>
              </a:solidFill>
              <a:latin typeface="Times New Roman"/>
              <a:ea typeface="Times New Roman"/>
              <a:cs typeface="Times New Roman"/>
              <a:sym typeface="Times New Roman"/>
            </a:endParaRPr>
          </a:p>
        </p:txBody>
      </p:sp>
      <p:sp>
        <p:nvSpPr>
          <p:cNvPr id="3678" name="Google Shape;3678;g3a21c6b2b38_0_3761"/>
          <p:cNvSpPr/>
          <p:nvPr/>
        </p:nvSpPr>
        <p:spPr>
          <a:xfrm>
            <a:off x="4016650" y="3713775"/>
            <a:ext cx="4133100" cy="902700"/>
          </a:xfrm>
          <a:prstGeom prst="roundRect">
            <a:avLst>
              <a:gd fmla="val 0"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9" name="Google Shape;3679;g3a21c6b2b38_0_3761"/>
          <p:cNvSpPr/>
          <p:nvPr/>
        </p:nvSpPr>
        <p:spPr>
          <a:xfrm>
            <a:off x="3686450" y="3596050"/>
            <a:ext cx="4309500" cy="845100"/>
          </a:xfrm>
          <a:prstGeom prst="roundRect">
            <a:avLst>
              <a:gd fmla="val 0" name="adj"/>
            </a:avLst>
          </a:prstGeom>
          <a:solidFill>
            <a:schemeClr val="l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0" name="Google Shape;3680;g3a21c6b2b38_0_3761"/>
          <p:cNvSpPr txBox="1"/>
          <p:nvPr/>
        </p:nvSpPr>
        <p:spPr>
          <a:xfrm>
            <a:off x="3686450" y="3596040"/>
            <a:ext cx="4055400" cy="845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1" i="1" lang="es" sz="1300">
                <a:solidFill>
                  <a:schemeClr val="dk1"/>
                </a:solidFill>
              </a:rPr>
              <a:t> Las reseñas son textos que escriben “lectores para otros lectores”. Textos que invitan a leer una obra, a dar claves para interpretarla…</a:t>
            </a:r>
            <a:endParaRPr b="1" i="1" sz="1600" u="none" cap="none" strike="noStrike">
              <a:solidFill>
                <a:srgbClr val="424242"/>
              </a:solidFill>
            </a:endParaRPr>
          </a:p>
        </p:txBody>
      </p:sp>
      <p:pic>
        <p:nvPicPr>
          <p:cNvPr id="3681" name="Google Shape;3681;g3a21c6b2b38_0_3761"/>
          <p:cNvPicPr preferRelativeResize="0"/>
          <p:nvPr/>
        </p:nvPicPr>
        <p:blipFill>
          <a:blip r:embed="rId4">
            <a:alphaModFix/>
          </a:blip>
          <a:stretch>
            <a:fillRect/>
          </a:stretch>
        </p:blipFill>
        <p:spPr>
          <a:xfrm>
            <a:off x="625650" y="935512"/>
            <a:ext cx="2933700" cy="3871788"/>
          </a:xfrm>
          <a:prstGeom prst="rect">
            <a:avLst/>
          </a:prstGeom>
          <a:solidFill>
            <a:srgbClr val="EEEEEE"/>
          </a:solidFill>
          <a:ln cap="flat" cmpd="sng" w="9525">
            <a:solidFill>
              <a:srgbClr val="595959"/>
            </a:solidFill>
            <a:prstDash val="solid"/>
            <a:round/>
            <a:headEnd len="sm" w="sm" type="none"/>
            <a:tailEnd len="sm" w="sm" type="none"/>
          </a:ln>
        </p:spPr>
      </p:pic>
      <p:sp>
        <p:nvSpPr>
          <p:cNvPr id="3682" name="Google Shape;3682;g3a21c6b2b38_0_3761"/>
          <p:cNvSpPr txBox="1"/>
          <p:nvPr/>
        </p:nvSpPr>
        <p:spPr>
          <a:xfrm rot="-1347383">
            <a:off x="3396343" y="1282149"/>
            <a:ext cx="1900623" cy="431102"/>
          </a:xfrm>
          <a:prstGeom prst="rect">
            <a:avLst/>
          </a:prstGeom>
          <a:solidFill>
            <a:srgbClr val="B7DB20"/>
          </a:solidFill>
          <a:ln cap="flat" cmpd="sng" w="19050">
            <a:solidFill>
              <a:srgbClr val="38761D"/>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s" sz="1600">
                <a:solidFill>
                  <a:srgbClr val="595959"/>
                </a:solidFill>
                <a:latin typeface="Times New Roman"/>
                <a:ea typeface="Times New Roman"/>
                <a:cs typeface="Times New Roman"/>
                <a:sym typeface="Times New Roman"/>
              </a:rPr>
              <a:t>Leer es releer</a:t>
            </a:r>
            <a:endParaRPr b="1" sz="1600">
              <a:solidFill>
                <a:srgbClr val="595959"/>
              </a:solidFill>
              <a:latin typeface="Times New Roman"/>
              <a:ea typeface="Times New Roman"/>
              <a:cs typeface="Times New Roman"/>
              <a:sym typeface="Times New Roman"/>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86" name="Shape 3686"/>
        <p:cNvGrpSpPr/>
        <p:nvPr/>
      </p:nvGrpSpPr>
      <p:grpSpPr>
        <a:xfrm>
          <a:off x="0" y="0"/>
          <a:ext cx="0" cy="0"/>
          <a:chOff x="0" y="0"/>
          <a:chExt cx="0" cy="0"/>
        </a:xfrm>
      </p:grpSpPr>
      <p:pic>
        <p:nvPicPr>
          <p:cNvPr id="3687" name="Google Shape;3687;g3a21c6b2b38_0_3839"/>
          <p:cNvPicPr preferRelativeResize="0"/>
          <p:nvPr/>
        </p:nvPicPr>
        <p:blipFill rotWithShape="1">
          <a:blip r:embed="rId3">
            <a:alphaModFix/>
          </a:blip>
          <a:srcRect b="0" l="0" r="0" t="0"/>
          <a:stretch/>
        </p:blipFill>
        <p:spPr>
          <a:xfrm>
            <a:off x="3695425" y="324225"/>
            <a:ext cx="1261814" cy="311763"/>
          </a:xfrm>
          <a:prstGeom prst="rect">
            <a:avLst/>
          </a:prstGeom>
          <a:noFill/>
          <a:ln>
            <a:noFill/>
          </a:ln>
        </p:spPr>
      </p:pic>
      <p:sp>
        <p:nvSpPr>
          <p:cNvPr id="3688" name="Google Shape;3688;g3a21c6b2b38_0_3839"/>
          <p:cNvSpPr txBox="1"/>
          <p:nvPr/>
        </p:nvSpPr>
        <p:spPr>
          <a:xfrm>
            <a:off x="0" y="1352550"/>
            <a:ext cx="5673300" cy="34197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Times New Roman"/>
              <a:buChar char="●"/>
            </a:pPr>
            <a:r>
              <a:rPr lang="es" sz="2200">
                <a:solidFill>
                  <a:schemeClr val="dk1"/>
                </a:solidFill>
                <a:latin typeface="Times New Roman"/>
                <a:ea typeface="Times New Roman"/>
                <a:cs typeface="Times New Roman"/>
                <a:sym typeface="Times New Roman"/>
              </a:rPr>
              <a:t>Lectura de textos biográficos del autor.</a:t>
            </a:r>
            <a:endParaRPr sz="22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s" sz="2200">
                <a:solidFill>
                  <a:schemeClr val="dk1"/>
                </a:solidFill>
                <a:latin typeface="Times New Roman"/>
                <a:ea typeface="Times New Roman"/>
                <a:cs typeface="Times New Roman"/>
                <a:sym typeface="Times New Roman"/>
              </a:rPr>
              <a:t>Lectura de textos informativos sobre contexto histórico de producción de la obra y contexto histórico en el que hace mención la obra. </a:t>
            </a:r>
            <a:endParaRPr sz="22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s" sz="2200">
                <a:solidFill>
                  <a:schemeClr val="dk1"/>
                </a:solidFill>
                <a:latin typeface="Times New Roman"/>
                <a:ea typeface="Times New Roman"/>
                <a:cs typeface="Times New Roman"/>
                <a:sym typeface="Times New Roman"/>
              </a:rPr>
              <a:t>Lectura de reseñas.</a:t>
            </a:r>
            <a:endParaRPr sz="2200">
              <a:solidFill>
                <a:schemeClr val="dk1"/>
              </a:solidFill>
              <a:highlight>
                <a:srgbClr val="FFFF00"/>
              </a:highlight>
              <a:latin typeface="Times New Roman"/>
              <a:ea typeface="Times New Roman"/>
              <a:cs typeface="Times New Roman"/>
              <a:sym typeface="Times New Roman"/>
            </a:endParaRPr>
          </a:p>
          <a:p>
            <a:pPr indent="0" lvl="0" marL="0" marR="0" rtl="0" algn="just">
              <a:lnSpc>
                <a:spcPct val="100000"/>
              </a:lnSpc>
              <a:spcBef>
                <a:spcPts val="1100"/>
              </a:spcBef>
              <a:spcAft>
                <a:spcPts val="1100"/>
              </a:spcAft>
              <a:buClr>
                <a:srgbClr val="000000"/>
              </a:buClr>
              <a:buSzPts val="1300"/>
              <a:buFont typeface="Arial"/>
              <a:buNone/>
            </a:pPr>
            <a:r>
              <a:t/>
            </a:r>
            <a:endParaRPr sz="2500">
              <a:solidFill>
                <a:schemeClr val="dk1"/>
              </a:solidFill>
              <a:latin typeface="Times New Roman"/>
              <a:ea typeface="Times New Roman"/>
              <a:cs typeface="Times New Roman"/>
              <a:sym typeface="Times New Roman"/>
            </a:endParaRPr>
          </a:p>
        </p:txBody>
      </p:sp>
      <p:pic>
        <p:nvPicPr>
          <p:cNvPr id="3689" name="Google Shape;3689;g3a21c6b2b38_0_3839"/>
          <p:cNvPicPr preferRelativeResize="0"/>
          <p:nvPr/>
        </p:nvPicPr>
        <p:blipFill rotWithShape="1">
          <a:blip r:embed="rId4">
            <a:alphaModFix/>
          </a:blip>
          <a:srcRect b="0" l="0" r="0" t="0"/>
          <a:stretch/>
        </p:blipFill>
        <p:spPr>
          <a:xfrm rot="9900001">
            <a:off x="6717777" y="3257113"/>
            <a:ext cx="3672048" cy="3087523"/>
          </a:xfrm>
          <a:prstGeom prst="rect">
            <a:avLst/>
          </a:prstGeom>
          <a:noFill/>
          <a:ln>
            <a:noFill/>
          </a:ln>
        </p:spPr>
      </p:pic>
      <p:sp>
        <p:nvSpPr>
          <p:cNvPr id="3690" name="Google Shape;3690;g3a21c6b2b38_0_3839"/>
          <p:cNvSpPr txBox="1"/>
          <p:nvPr/>
        </p:nvSpPr>
        <p:spPr>
          <a:xfrm>
            <a:off x="514350" y="324225"/>
            <a:ext cx="3333900" cy="85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s" sz="2200">
                <a:highlight>
                  <a:srgbClr val="B7DB20"/>
                </a:highlight>
                <a:latin typeface="Times New Roman"/>
                <a:ea typeface="Times New Roman"/>
                <a:cs typeface="Times New Roman"/>
                <a:sym typeface="Times New Roman"/>
              </a:rPr>
              <a:t>Secuencia de lectura de textos no literarios.</a:t>
            </a:r>
            <a:endParaRPr b="1" i="0" sz="2200" u="none" cap="none" strike="noStrike">
              <a:solidFill>
                <a:srgbClr val="000000"/>
              </a:solidFill>
              <a:highlight>
                <a:srgbClr val="B7DB20"/>
              </a:highlight>
              <a:latin typeface="Times New Roman"/>
              <a:ea typeface="Times New Roman"/>
              <a:cs typeface="Times New Roman"/>
              <a:sym typeface="Times New Roman"/>
            </a:endParaRPr>
          </a:p>
        </p:txBody>
      </p:sp>
      <p:pic>
        <p:nvPicPr>
          <p:cNvPr id="3691" name="Google Shape;3691;g3a21c6b2b38_0_3839"/>
          <p:cNvPicPr preferRelativeResize="0"/>
          <p:nvPr/>
        </p:nvPicPr>
        <p:blipFill rotWithShape="1">
          <a:blip r:embed="rId5">
            <a:alphaModFix/>
          </a:blip>
          <a:srcRect b="0" l="0" r="0" t="0"/>
          <a:stretch/>
        </p:blipFill>
        <p:spPr>
          <a:xfrm rot="2181472">
            <a:off x="8195353" y="444160"/>
            <a:ext cx="554526" cy="456436"/>
          </a:xfrm>
          <a:prstGeom prst="rect">
            <a:avLst/>
          </a:prstGeom>
          <a:noFill/>
          <a:ln>
            <a:noFill/>
          </a:ln>
        </p:spPr>
      </p:pic>
      <p:pic>
        <p:nvPicPr>
          <p:cNvPr id="3692" name="Google Shape;3692;g3a21c6b2b38_0_3839"/>
          <p:cNvPicPr preferRelativeResize="0"/>
          <p:nvPr/>
        </p:nvPicPr>
        <p:blipFill>
          <a:blip r:embed="rId6">
            <a:alphaModFix/>
          </a:blip>
          <a:stretch>
            <a:fillRect/>
          </a:stretch>
        </p:blipFill>
        <p:spPr>
          <a:xfrm rot="1722763">
            <a:off x="5845570" y="949699"/>
            <a:ext cx="5254079" cy="3123771"/>
          </a:xfrm>
          <a:prstGeom prst="rect">
            <a:avLst/>
          </a:prstGeom>
          <a:noFill/>
          <a:ln>
            <a:noFill/>
          </a:ln>
        </p:spPr>
      </p:pic>
      <p:pic>
        <p:nvPicPr>
          <p:cNvPr id="3693" name="Google Shape;3693;g3a21c6b2b38_0_3839"/>
          <p:cNvPicPr preferRelativeResize="0"/>
          <p:nvPr/>
        </p:nvPicPr>
        <p:blipFill>
          <a:blip r:embed="rId7">
            <a:alphaModFix/>
          </a:blip>
          <a:stretch>
            <a:fillRect/>
          </a:stretch>
        </p:blipFill>
        <p:spPr>
          <a:xfrm>
            <a:off x="5673300" y="2281238"/>
            <a:ext cx="4876800" cy="374332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97" name="Shape 3697"/>
        <p:cNvGrpSpPr/>
        <p:nvPr/>
      </p:nvGrpSpPr>
      <p:grpSpPr>
        <a:xfrm>
          <a:off x="0" y="0"/>
          <a:ext cx="0" cy="0"/>
          <a:chOff x="0" y="0"/>
          <a:chExt cx="0" cy="0"/>
        </a:xfrm>
      </p:grpSpPr>
      <p:pic>
        <p:nvPicPr>
          <p:cNvPr id="3698" name="Google Shape;3698;g3a21c6b2b38_0_3849"/>
          <p:cNvPicPr preferRelativeResize="0"/>
          <p:nvPr/>
        </p:nvPicPr>
        <p:blipFill rotWithShape="1">
          <a:blip r:embed="rId3">
            <a:alphaModFix/>
          </a:blip>
          <a:srcRect b="0" l="0" r="0" t="0"/>
          <a:stretch/>
        </p:blipFill>
        <p:spPr>
          <a:xfrm>
            <a:off x="3695425" y="324225"/>
            <a:ext cx="1261814" cy="311763"/>
          </a:xfrm>
          <a:prstGeom prst="rect">
            <a:avLst/>
          </a:prstGeom>
          <a:noFill/>
          <a:ln>
            <a:noFill/>
          </a:ln>
        </p:spPr>
      </p:pic>
      <p:pic>
        <p:nvPicPr>
          <p:cNvPr id="3699" name="Google Shape;3699;g3a21c6b2b38_0_3849"/>
          <p:cNvPicPr preferRelativeResize="0"/>
          <p:nvPr/>
        </p:nvPicPr>
        <p:blipFill rotWithShape="1">
          <a:blip r:embed="rId4">
            <a:alphaModFix/>
          </a:blip>
          <a:srcRect b="0" l="0" r="0" t="0"/>
          <a:stretch/>
        </p:blipFill>
        <p:spPr>
          <a:xfrm rot="9900001">
            <a:off x="6717777" y="3257113"/>
            <a:ext cx="3672048" cy="3087523"/>
          </a:xfrm>
          <a:prstGeom prst="rect">
            <a:avLst/>
          </a:prstGeom>
          <a:noFill/>
          <a:ln>
            <a:noFill/>
          </a:ln>
        </p:spPr>
      </p:pic>
      <p:sp>
        <p:nvSpPr>
          <p:cNvPr id="3700" name="Google Shape;3700;g3a21c6b2b38_0_3849"/>
          <p:cNvSpPr txBox="1"/>
          <p:nvPr/>
        </p:nvSpPr>
        <p:spPr>
          <a:xfrm>
            <a:off x="514350" y="324225"/>
            <a:ext cx="3333900" cy="85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s" sz="2400">
                <a:highlight>
                  <a:srgbClr val="B7DB20"/>
                </a:highlight>
                <a:latin typeface="Times New Roman"/>
                <a:ea typeface="Times New Roman"/>
                <a:cs typeface="Times New Roman"/>
                <a:sym typeface="Times New Roman"/>
              </a:rPr>
              <a:t>Secuencia de lectura de textos no literarios.</a:t>
            </a:r>
            <a:endParaRPr b="1" i="0" sz="2400" u="none" cap="none" strike="noStrike">
              <a:solidFill>
                <a:srgbClr val="000000"/>
              </a:solidFill>
              <a:highlight>
                <a:srgbClr val="B7DB20"/>
              </a:highlight>
              <a:latin typeface="Times New Roman"/>
              <a:ea typeface="Times New Roman"/>
              <a:cs typeface="Times New Roman"/>
              <a:sym typeface="Times New Roman"/>
            </a:endParaRPr>
          </a:p>
        </p:txBody>
      </p:sp>
      <p:pic>
        <p:nvPicPr>
          <p:cNvPr id="3701" name="Google Shape;3701;g3a21c6b2b38_0_3849" title="Captura de pantalla 2025-10-27 155401.png"/>
          <p:cNvPicPr preferRelativeResize="0"/>
          <p:nvPr/>
        </p:nvPicPr>
        <p:blipFill>
          <a:blip r:embed="rId5">
            <a:alphaModFix/>
          </a:blip>
          <a:stretch>
            <a:fillRect/>
          </a:stretch>
        </p:blipFill>
        <p:spPr>
          <a:xfrm>
            <a:off x="4152625" y="324225"/>
            <a:ext cx="4591317" cy="4458100"/>
          </a:xfrm>
          <a:prstGeom prst="rect">
            <a:avLst/>
          </a:prstGeom>
          <a:noFill/>
          <a:ln>
            <a:noFill/>
          </a:ln>
        </p:spPr>
      </p:pic>
      <p:pic>
        <p:nvPicPr>
          <p:cNvPr id="3702" name="Google Shape;3702;g3a21c6b2b38_0_3849"/>
          <p:cNvPicPr preferRelativeResize="0"/>
          <p:nvPr/>
        </p:nvPicPr>
        <p:blipFill>
          <a:blip r:embed="rId6">
            <a:alphaModFix/>
          </a:blip>
          <a:stretch>
            <a:fillRect/>
          </a:stretch>
        </p:blipFill>
        <p:spPr>
          <a:xfrm rot="-1428720">
            <a:off x="267075" y="1758725"/>
            <a:ext cx="3390625" cy="2508134"/>
          </a:xfrm>
          <a:prstGeom prst="rect">
            <a:avLst/>
          </a:prstGeom>
          <a:noFill/>
          <a:ln>
            <a:noFill/>
          </a:ln>
        </p:spPr>
      </p:pic>
      <p:pic>
        <p:nvPicPr>
          <p:cNvPr id="3703" name="Google Shape;3703;g3a21c6b2b38_0_3849"/>
          <p:cNvPicPr preferRelativeResize="0"/>
          <p:nvPr/>
        </p:nvPicPr>
        <p:blipFill rotWithShape="1">
          <a:blip r:embed="rId7">
            <a:alphaModFix/>
          </a:blip>
          <a:srcRect b="0" l="0" r="0" t="0"/>
          <a:stretch/>
        </p:blipFill>
        <p:spPr>
          <a:xfrm rot="2181472">
            <a:off x="8404903" y="119935"/>
            <a:ext cx="554526" cy="45643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g3a0699f8e75_4_316"/>
          <p:cNvSpPr txBox="1"/>
          <p:nvPr>
            <p:ph type="ctrTitle"/>
          </p:nvPr>
        </p:nvSpPr>
        <p:spPr>
          <a:xfrm>
            <a:off x="311700" y="1203150"/>
            <a:ext cx="5884500" cy="6015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SzPct val="186379"/>
              <a:buNone/>
            </a:pPr>
            <a:r>
              <a:rPr lang="es" sz="3100">
                <a:highlight>
                  <a:srgbClr val="B7DB20"/>
                </a:highlight>
              </a:rPr>
              <a:t>Renarración de “La pata de mono”</a:t>
            </a:r>
            <a:endParaRPr sz="3100">
              <a:highlight>
                <a:srgbClr val="B7DB20"/>
              </a:highlight>
            </a:endParaRPr>
          </a:p>
        </p:txBody>
      </p:sp>
      <p:pic>
        <p:nvPicPr>
          <p:cNvPr id="681" name="Google Shape;681;g3a0699f8e75_4_316"/>
          <p:cNvPicPr preferRelativeResize="0"/>
          <p:nvPr/>
        </p:nvPicPr>
        <p:blipFill rotWithShape="1">
          <a:blip r:embed="rId4">
            <a:alphaModFix/>
          </a:blip>
          <a:srcRect b="0" l="0" r="0" t="0"/>
          <a:stretch/>
        </p:blipFill>
        <p:spPr>
          <a:xfrm rot="9900002">
            <a:off x="7862550" y="3490305"/>
            <a:ext cx="2488225" cy="2092141"/>
          </a:xfrm>
          <a:prstGeom prst="rect">
            <a:avLst/>
          </a:prstGeom>
          <a:noFill/>
          <a:ln>
            <a:noFill/>
          </a:ln>
        </p:spPr>
      </p:pic>
      <p:pic>
        <p:nvPicPr>
          <p:cNvPr id="682" name="Google Shape;682;g3a0699f8e75_4_316"/>
          <p:cNvPicPr preferRelativeResize="0"/>
          <p:nvPr/>
        </p:nvPicPr>
        <p:blipFill rotWithShape="1">
          <a:blip r:embed="rId5">
            <a:alphaModFix/>
          </a:blip>
          <a:srcRect b="0" l="0" r="0" t="0"/>
          <a:stretch/>
        </p:blipFill>
        <p:spPr>
          <a:xfrm>
            <a:off x="-489750" y="215028"/>
            <a:ext cx="3328399" cy="822350"/>
          </a:xfrm>
          <a:prstGeom prst="rect">
            <a:avLst/>
          </a:prstGeom>
          <a:noFill/>
          <a:ln>
            <a:noFill/>
          </a:ln>
        </p:spPr>
      </p:pic>
      <p:pic>
        <p:nvPicPr>
          <p:cNvPr id="683" name="Google Shape;683;g3a0699f8e75_4_316" title="Audio renarracion es14 (online-audio-converter.com).mp3">
            <a:hlinkClick r:id="rId6"/>
          </p:cNvPr>
          <p:cNvPicPr preferRelativeResize="0"/>
          <p:nvPr/>
        </p:nvPicPr>
        <p:blipFill rotWithShape="1">
          <a:blip r:embed="rId7">
            <a:alphaModFix/>
          </a:blip>
          <a:srcRect b="0" l="0" r="0" t="0"/>
          <a:stretch/>
        </p:blipFill>
        <p:spPr>
          <a:xfrm>
            <a:off x="1160050" y="1804650"/>
            <a:ext cx="1742575" cy="1742575"/>
          </a:xfrm>
          <a:prstGeom prst="rect">
            <a:avLst/>
          </a:prstGeom>
          <a:noFill/>
          <a:ln>
            <a:noFill/>
          </a:ln>
        </p:spPr>
      </p:pic>
      <p:sp>
        <p:nvSpPr>
          <p:cNvPr id="684" name="Google Shape;684;g3a0699f8e75_4_316"/>
          <p:cNvSpPr/>
          <p:nvPr/>
        </p:nvSpPr>
        <p:spPr>
          <a:xfrm>
            <a:off x="6589975" y="4414100"/>
            <a:ext cx="1194300" cy="564000"/>
          </a:xfrm>
          <a:prstGeom prst="leftArrow">
            <a:avLst>
              <a:gd fmla="val 50000" name="adj1"/>
              <a:gd fmla="val 50000" name="adj2"/>
            </a:avLst>
          </a:prstGeom>
          <a:solidFill>
            <a:srgbClr val="92D0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u="sng">
                <a:solidFill>
                  <a:schemeClr val="hlink"/>
                </a:solidFill>
                <a:hlinkClick action="ppaction://hlinksldjump" r:id="rId8"/>
              </a:rPr>
              <a:t>Menú TT</a:t>
            </a:r>
            <a:endParaRPr b="1" sz="1600">
              <a:solidFill>
                <a:schemeClr val="lt1"/>
              </a:solidFill>
            </a:endParaRPr>
          </a:p>
        </p:txBody>
      </p:sp>
      <p:sp>
        <p:nvSpPr>
          <p:cNvPr id="685" name="Google Shape;685;g3a0699f8e75_4_316"/>
          <p:cNvSpPr/>
          <p:nvPr/>
        </p:nvSpPr>
        <p:spPr>
          <a:xfrm>
            <a:off x="5179075" y="4414850"/>
            <a:ext cx="1194300" cy="564000"/>
          </a:xfrm>
          <a:prstGeom prst="leftArrow">
            <a:avLst>
              <a:gd fmla="val 50000" name="adj1"/>
              <a:gd fmla="val 50000" name="adj2"/>
            </a:avLst>
          </a:prstGeom>
          <a:solidFill>
            <a:srgbClr val="92D0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u="sng">
                <a:solidFill>
                  <a:schemeClr val="hlink"/>
                </a:solidFill>
                <a:hlinkClick action="ppaction://hlinksldjump" r:id="rId9"/>
              </a:rPr>
              <a:t>Menú TM</a:t>
            </a:r>
            <a:endParaRPr b="1" sz="16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07" name="Shape 3707"/>
        <p:cNvGrpSpPr/>
        <p:nvPr/>
      </p:nvGrpSpPr>
      <p:grpSpPr>
        <a:xfrm>
          <a:off x="0" y="0"/>
          <a:ext cx="0" cy="0"/>
          <a:chOff x="0" y="0"/>
          <a:chExt cx="0" cy="0"/>
        </a:xfrm>
      </p:grpSpPr>
      <p:pic>
        <p:nvPicPr>
          <p:cNvPr id="3708" name="Google Shape;3708;g3a21c6b2b38_0_3858"/>
          <p:cNvPicPr preferRelativeResize="0"/>
          <p:nvPr/>
        </p:nvPicPr>
        <p:blipFill rotWithShape="1">
          <a:blip r:embed="rId3">
            <a:alphaModFix/>
          </a:blip>
          <a:srcRect b="0" l="0" r="0" t="0"/>
          <a:stretch/>
        </p:blipFill>
        <p:spPr>
          <a:xfrm>
            <a:off x="3695425" y="324225"/>
            <a:ext cx="1261814" cy="311763"/>
          </a:xfrm>
          <a:prstGeom prst="rect">
            <a:avLst/>
          </a:prstGeom>
          <a:noFill/>
          <a:ln>
            <a:noFill/>
          </a:ln>
        </p:spPr>
      </p:pic>
      <p:sp>
        <p:nvSpPr>
          <p:cNvPr id="3709" name="Google Shape;3709;g3a21c6b2b38_0_3858"/>
          <p:cNvSpPr txBox="1"/>
          <p:nvPr/>
        </p:nvSpPr>
        <p:spPr>
          <a:xfrm>
            <a:off x="0" y="1352550"/>
            <a:ext cx="3797400" cy="2470500"/>
          </a:xfrm>
          <a:prstGeom prst="rect">
            <a:avLst/>
          </a:prstGeom>
          <a:noFill/>
          <a:ln>
            <a:noFill/>
          </a:ln>
        </p:spPr>
        <p:txBody>
          <a:bodyPr anchorCtr="0" anchor="t" bIns="91425" lIns="91425" spcFirstLastPara="1" rIns="91425" wrap="square" tIns="91425">
            <a:spAutoFit/>
          </a:bodyPr>
          <a:lstStyle/>
          <a:p>
            <a:pPr indent="-368300" lvl="0" marL="914400" rtl="0" algn="l">
              <a:lnSpc>
                <a:spcPct val="115000"/>
              </a:lnSpc>
              <a:spcBef>
                <a:spcPts val="0"/>
              </a:spcBef>
              <a:spcAft>
                <a:spcPts val="0"/>
              </a:spcAft>
              <a:buSzPts val="2200"/>
              <a:buFont typeface="Times New Roman"/>
              <a:buChar char="●"/>
            </a:pPr>
            <a:r>
              <a:rPr lang="es" sz="2200">
                <a:latin typeface="Times New Roman"/>
                <a:ea typeface="Times New Roman"/>
                <a:cs typeface="Times New Roman"/>
                <a:sym typeface="Times New Roman"/>
              </a:rPr>
              <a:t>caracterización de los personajes</a:t>
            </a:r>
            <a:endParaRPr sz="2200">
              <a:latin typeface="Times New Roman"/>
              <a:ea typeface="Times New Roman"/>
              <a:cs typeface="Times New Roman"/>
              <a:sym typeface="Times New Roman"/>
            </a:endParaRPr>
          </a:p>
          <a:p>
            <a:pPr indent="-368300" lvl="0" marL="914400" rtl="0" algn="l">
              <a:lnSpc>
                <a:spcPct val="115000"/>
              </a:lnSpc>
              <a:spcBef>
                <a:spcPts val="0"/>
              </a:spcBef>
              <a:spcAft>
                <a:spcPts val="0"/>
              </a:spcAft>
              <a:buSzPts val="2200"/>
              <a:buFont typeface="Times New Roman"/>
              <a:buChar char="●"/>
            </a:pPr>
            <a:r>
              <a:rPr lang="es" sz="2200">
                <a:latin typeface="Times New Roman"/>
                <a:ea typeface="Times New Roman"/>
                <a:cs typeface="Times New Roman"/>
                <a:sym typeface="Times New Roman"/>
              </a:rPr>
              <a:t>escritura de argumentos que den cuenta de la motivación de los personajes</a:t>
            </a:r>
            <a:endParaRPr sz="3600">
              <a:latin typeface="Times New Roman"/>
              <a:ea typeface="Times New Roman"/>
              <a:cs typeface="Times New Roman"/>
              <a:sym typeface="Times New Roman"/>
            </a:endParaRPr>
          </a:p>
        </p:txBody>
      </p:sp>
      <p:pic>
        <p:nvPicPr>
          <p:cNvPr id="3710" name="Google Shape;3710;g3a21c6b2b38_0_3858"/>
          <p:cNvPicPr preferRelativeResize="0"/>
          <p:nvPr/>
        </p:nvPicPr>
        <p:blipFill rotWithShape="1">
          <a:blip r:embed="rId4">
            <a:alphaModFix/>
          </a:blip>
          <a:srcRect b="0" l="0" r="0" t="0"/>
          <a:stretch/>
        </p:blipFill>
        <p:spPr>
          <a:xfrm rot="9900001">
            <a:off x="6717777" y="3257113"/>
            <a:ext cx="3672048" cy="3087523"/>
          </a:xfrm>
          <a:prstGeom prst="rect">
            <a:avLst/>
          </a:prstGeom>
          <a:noFill/>
          <a:ln>
            <a:noFill/>
          </a:ln>
        </p:spPr>
      </p:pic>
      <p:sp>
        <p:nvSpPr>
          <p:cNvPr id="3711" name="Google Shape;3711;g3a21c6b2b38_0_3858"/>
          <p:cNvSpPr txBox="1"/>
          <p:nvPr/>
        </p:nvSpPr>
        <p:spPr>
          <a:xfrm>
            <a:off x="514350" y="228600"/>
            <a:ext cx="5158800" cy="95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s" sz="2400">
                <a:highlight>
                  <a:srgbClr val="B7DB20"/>
                </a:highlight>
                <a:latin typeface="Times New Roman"/>
                <a:ea typeface="Times New Roman"/>
                <a:cs typeface="Times New Roman"/>
                <a:sym typeface="Times New Roman"/>
              </a:rPr>
              <a:t>Secuencia de producción de recursos para la escritura de una reseña.</a:t>
            </a:r>
            <a:endParaRPr b="1" i="0" sz="2400" u="none" cap="none" strike="noStrike">
              <a:solidFill>
                <a:srgbClr val="000000"/>
              </a:solidFill>
              <a:highlight>
                <a:srgbClr val="B7DB20"/>
              </a:highlight>
              <a:latin typeface="Times New Roman"/>
              <a:ea typeface="Times New Roman"/>
              <a:cs typeface="Times New Roman"/>
              <a:sym typeface="Times New Roman"/>
            </a:endParaRPr>
          </a:p>
        </p:txBody>
      </p:sp>
      <p:pic>
        <p:nvPicPr>
          <p:cNvPr id="3712" name="Google Shape;3712;g3a21c6b2b38_0_3858"/>
          <p:cNvPicPr preferRelativeResize="0"/>
          <p:nvPr/>
        </p:nvPicPr>
        <p:blipFill rotWithShape="1">
          <a:blip r:embed="rId5">
            <a:alphaModFix/>
          </a:blip>
          <a:srcRect b="0" l="0" r="0" t="0"/>
          <a:stretch/>
        </p:blipFill>
        <p:spPr>
          <a:xfrm rot="2181472">
            <a:off x="8423953" y="251885"/>
            <a:ext cx="554526" cy="456436"/>
          </a:xfrm>
          <a:prstGeom prst="rect">
            <a:avLst/>
          </a:prstGeom>
          <a:noFill/>
          <a:ln>
            <a:noFill/>
          </a:ln>
        </p:spPr>
      </p:pic>
      <p:pic>
        <p:nvPicPr>
          <p:cNvPr id="3713" name="Google Shape;3713;g3a21c6b2b38_0_3858" title="WhatsApp Image 2025-10-27 at 13.07.08.jpeg"/>
          <p:cNvPicPr preferRelativeResize="0"/>
          <p:nvPr/>
        </p:nvPicPr>
        <p:blipFill rotWithShape="1">
          <a:blip r:embed="rId6">
            <a:alphaModFix/>
          </a:blip>
          <a:srcRect b="18889" l="0" r="0" t="12220"/>
          <a:stretch/>
        </p:blipFill>
        <p:spPr>
          <a:xfrm rot="810186">
            <a:off x="5612449" y="190500"/>
            <a:ext cx="2891800" cy="3543300"/>
          </a:xfrm>
          <a:prstGeom prst="rect">
            <a:avLst/>
          </a:prstGeom>
          <a:noFill/>
          <a:ln>
            <a:noFill/>
          </a:ln>
        </p:spPr>
      </p:pic>
      <p:pic>
        <p:nvPicPr>
          <p:cNvPr id="3714" name="Google Shape;3714;g3a21c6b2b38_0_3858" title="foto- ambiente alfa-afichel exico valoración.jpeg"/>
          <p:cNvPicPr preferRelativeResize="0"/>
          <p:nvPr/>
        </p:nvPicPr>
        <p:blipFill rotWithShape="1">
          <a:blip r:embed="rId7">
            <a:alphaModFix/>
          </a:blip>
          <a:srcRect b="18101" l="11970" r="10497" t="16100"/>
          <a:stretch/>
        </p:blipFill>
        <p:spPr>
          <a:xfrm rot="321169">
            <a:off x="3505200" y="1757162"/>
            <a:ext cx="2990852" cy="3384174"/>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18" name="Shape 3718"/>
        <p:cNvGrpSpPr/>
        <p:nvPr/>
      </p:nvGrpSpPr>
      <p:grpSpPr>
        <a:xfrm>
          <a:off x="0" y="0"/>
          <a:ext cx="0" cy="0"/>
          <a:chOff x="0" y="0"/>
          <a:chExt cx="0" cy="0"/>
        </a:xfrm>
      </p:grpSpPr>
      <p:pic>
        <p:nvPicPr>
          <p:cNvPr id="3719" name="Google Shape;3719;g3a21c6b2b38_0_3868"/>
          <p:cNvPicPr preferRelativeResize="0"/>
          <p:nvPr/>
        </p:nvPicPr>
        <p:blipFill rotWithShape="1">
          <a:blip r:embed="rId3">
            <a:alphaModFix/>
          </a:blip>
          <a:srcRect b="0" l="0" r="0" t="0"/>
          <a:stretch/>
        </p:blipFill>
        <p:spPr>
          <a:xfrm>
            <a:off x="3695425" y="324225"/>
            <a:ext cx="1261814" cy="311763"/>
          </a:xfrm>
          <a:prstGeom prst="rect">
            <a:avLst/>
          </a:prstGeom>
          <a:noFill/>
          <a:ln>
            <a:noFill/>
          </a:ln>
        </p:spPr>
      </p:pic>
      <p:sp>
        <p:nvSpPr>
          <p:cNvPr id="3720" name="Google Shape;3720;g3a21c6b2b38_0_3868"/>
          <p:cNvSpPr txBox="1"/>
          <p:nvPr/>
        </p:nvSpPr>
        <p:spPr>
          <a:xfrm>
            <a:off x="145700" y="1689350"/>
            <a:ext cx="4228800" cy="1965600"/>
          </a:xfrm>
          <a:prstGeom prst="rect">
            <a:avLst/>
          </a:prstGeom>
          <a:noFill/>
          <a:ln>
            <a:noFill/>
          </a:ln>
        </p:spPr>
        <p:txBody>
          <a:bodyPr anchorCtr="0" anchor="t" bIns="91425" lIns="91425" spcFirstLastPara="1" rIns="91425" wrap="square" tIns="91425">
            <a:spAutoFit/>
          </a:bodyPr>
          <a:lstStyle/>
          <a:p>
            <a:pPr indent="-393700" lvl="0" marL="914400" rtl="0" algn="l">
              <a:lnSpc>
                <a:spcPct val="115000"/>
              </a:lnSpc>
              <a:spcBef>
                <a:spcPts val="0"/>
              </a:spcBef>
              <a:spcAft>
                <a:spcPts val="0"/>
              </a:spcAft>
              <a:buSzPts val="2600"/>
              <a:buFont typeface="Times New Roman"/>
              <a:buChar char="●"/>
            </a:pPr>
            <a:r>
              <a:rPr lang="es" sz="2600">
                <a:latin typeface="Times New Roman"/>
                <a:ea typeface="Times New Roman"/>
                <a:cs typeface="Times New Roman"/>
                <a:sym typeface="Times New Roman"/>
              </a:rPr>
              <a:t>construcción de ambiente alfabetizador: banco de palabras del campo específico</a:t>
            </a:r>
            <a:endParaRPr sz="4000">
              <a:latin typeface="Times New Roman"/>
              <a:ea typeface="Times New Roman"/>
              <a:cs typeface="Times New Roman"/>
              <a:sym typeface="Times New Roman"/>
            </a:endParaRPr>
          </a:p>
        </p:txBody>
      </p:sp>
      <p:pic>
        <p:nvPicPr>
          <p:cNvPr id="3721" name="Google Shape;3721;g3a21c6b2b38_0_3868"/>
          <p:cNvPicPr preferRelativeResize="0"/>
          <p:nvPr/>
        </p:nvPicPr>
        <p:blipFill rotWithShape="1">
          <a:blip r:embed="rId4">
            <a:alphaModFix/>
          </a:blip>
          <a:srcRect b="0" l="0" r="0" t="0"/>
          <a:stretch/>
        </p:blipFill>
        <p:spPr>
          <a:xfrm rot="9900001">
            <a:off x="6717777" y="3257113"/>
            <a:ext cx="3672048" cy="3087523"/>
          </a:xfrm>
          <a:prstGeom prst="rect">
            <a:avLst/>
          </a:prstGeom>
          <a:noFill/>
          <a:ln>
            <a:noFill/>
          </a:ln>
        </p:spPr>
      </p:pic>
      <p:sp>
        <p:nvSpPr>
          <p:cNvPr id="3722" name="Google Shape;3722;g3a21c6b2b38_0_3868"/>
          <p:cNvSpPr txBox="1"/>
          <p:nvPr/>
        </p:nvSpPr>
        <p:spPr>
          <a:xfrm>
            <a:off x="514350" y="228600"/>
            <a:ext cx="51588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800"/>
              <a:buFont typeface="Arial"/>
              <a:buNone/>
            </a:pPr>
            <a:r>
              <a:rPr b="1" lang="es" sz="2400">
                <a:solidFill>
                  <a:schemeClr val="dk1"/>
                </a:solidFill>
                <a:highlight>
                  <a:srgbClr val="B7DB20"/>
                </a:highlight>
                <a:latin typeface="Times New Roman"/>
                <a:ea typeface="Times New Roman"/>
                <a:cs typeface="Times New Roman"/>
                <a:sym typeface="Times New Roman"/>
              </a:rPr>
              <a:t>Secuencia de producción de recursos para la escritura de una reseña.</a:t>
            </a:r>
            <a:endParaRPr b="1" sz="2400">
              <a:solidFill>
                <a:schemeClr val="dk1"/>
              </a:solidFill>
              <a:highlight>
                <a:srgbClr val="B7DB20"/>
              </a:highlight>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t/>
            </a:r>
            <a:endParaRPr b="1" sz="2000">
              <a:highlight>
                <a:srgbClr val="B7DB20"/>
              </a:highlight>
              <a:latin typeface="Times New Roman"/>
              <a:ea typeface="Times New Roman"/>
              <a:cs typeface="Times New Roman"/>
              <a:sym typeface="Times New Roman"/>
            </a:endParaRPr>
          </a:p>
        </p:txBody>
      </p:sp>
      <p:pic>
        <p:nvPicPr>
          <p:cNvPr id="3723" name="Google Shape;3723;g3a21c6b2b38_0_3868" title="foto- ambiente alfa-afiche lexico fantasmagórico.jpeg"/>
          <p:cNvPicPr preferRelativeResize="0"/>
          <p:nvPr/>
        </p:nvPicPr>
        <p:blipFill rotWithShape="1">
          <a:blip r:embed="rId5">
            <a:alphaModFix/>
          </a:blip>
          <a:srcRect b="0" l="5499" r="10544" t="11111"/>
          <a:stretch/>
        </p:blipFill>
        <p:spPr>
          <a:xfrm rot="1219039">
            <a:off x="4679127" y="285750"/>
            <a:ext cx="3238500" cy="4571999"/>
          </a:xfrm>
          <a:prstGeom prst="rect">
            <a:avLst/>
          </a:prstGeom>
          <a:noFill/>
          <a:ln>
            <a:noFill/>
          </a:ln>
        </p:spPr>
      </p:pic>
      <p:pic>
        <p:nvPicPr>
          <p:cNvPr id="3724" name="Google Shape;3724;g3a21c6b2b38_0_3868"/>
          <p:cNvPicPr preferRelativeResize="0"/>
          <p:nvPr/>
        </p:nvPicPr>
        <p:blipFill rotWithShape="1">
          <a:blip r:embed="rId6">
            <a:alphaModFix/>
          </a:blip>
          <a:srcRect b="0" l="0" r="0" t="0"/>
          <a:stretch/>
        </p:blipFill>
        <p:spPr>
          <a:xfrm rot="2181472">
            <a:off x="8423953" y="251885"/>
            <a:ext cx="554526" cy="456436"/>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28" name="Shape 3728"/>
        <p:cNvGrpSpPr/>
        <p:nvPr/>
      </p:nvGrpSpPr>
      <p:grpSpPr>
        <a:xfrm>
          <a:off x="0" y="0"/>
          <a:ext cx="0" cy="0"/>
          <a:chOff x="0" y="0"/>
          <a:chExt cx="0" cy="0"/>
        </a:xfrm>
      </p:grpSpPr>
      <p:pic>
        <p:nvPicPr>
          <p:cNvPr id="3729" name="Google Shape;3729;g3a21c6b2b38_0_3877"/>
          <p:cNvPicPr preferRelativeResize="0"/>
          <p:nvPr/>
        </p:nvPicPr>
        <p:blipFill rotWithShape="1">
          <a:blip r:embed="rId3">
            <a:alphaModFix/>
          </a:blip>
          <a:srcRect b="0" l="0" r="0" t="0"/>
          <a:stretch/>
        </p:blipFill>
        <p:spPr>
          <a:xfrm>
            <a:off x="182475" y="762400"/>
            <a:ext cx="1261814" cy="311763"/>
          </a:xfrm>
          <a:prstGeom prst="rect">
            <a:avLst/>
          </a:prstGeom>
          <a:noFill/>
          <a:ln>
            <a:noFill/>
          </a:ln>
        </p:spPr>
      </p:pic>
      <p:sp>
        <p:nvSpPr>
          <p:cNvPr id="3730" name="Google Shape;3730;g3a21c6b2b38_0_3877"/>
          <p:cNvSpPr txBox="1"/>
          <p:nvPr/>
        </p:nvSpPr>
        <p:spPr>
          <a:xfrm>
            <a:off x="-514350" y="1352550"/>
            <a:ext cx="3276600" cy="3692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600">
              <a:latin typeface="Times New Roman"/>
              <a:ea typeface="Times New Roman"/>
              <a:cs typeface="Times New Roman"/>
              <a:sym typeface="Times New Roman"/>
            </a:endParaRPr>
          </a:p>
          <a:p>
            <a:pPr indent="-381000" lvl="0" marL="914400" rtl="0" algn="l">
              <a:lnSpc>
                <a:spcPct val="107916"/>
              </a:lnSpc>
              <a:spcBef>
                <a:spcPts val="0"/>
              </a:spcBef>
              <a:spcAft>
                <a:spcPts val="0"/>
              </a:spcAft>
              <a:buSzPts val="2400"/>
              <a:buFont typeface="Times New Roman"/>
              <a:buChar char="●"/>
            </a:pPr>
            <a:r>
              <a:rPr lang="es" sz="2400">
                <a:latin typeface="Times New Roman"/>
                <a:ea typeface="Times New Roman"/>
                <a:cs typeface="Times New Roman"/>
                <a:sym typeface="Times New Roman"/>
              </a:rPr>
              <a:t> Hacer un punteo colectivo de los asuntos que aparecen en las reseñas trabajadas.</a:t>
            </a:r>
            <a:endParaRPr sz="2400">
              <a:latin typeface="Times New Roman"/>
              <a:ea typeface="Times New Roman"/>
              <a:cs typeface="Times New Roman"/>
              <a:sym typeface="Times New Roman"/>
            </a:endParaRPr>
          </a:p>
          <a:p>
            <a:pPr indent="-381000" lvl="0" marL="914400" rtl="0" algn="l">
              <a:lnSpc>
                <a:spcPct val="107916"/>
              </a:lnSpc>
              <a:spcBef>
                <a:spcPts val="500"/>
              </a:spcBef>
              <a:spcAft>
                <a:spcPts val="500"/>
              </a:spcAft>
              <a:buSzPts val="2400"/>
              <a:buFont typeface="Times New Roman"/>
              <a:buChar char="●"/>
            </a:pPr>
            <a:r>
              <a:rPr lang="es" sz="2400">
                <a:latin typeface="Times New Roman"/>
                <a:ea typeface="Times New Roman"/>
                <a:cs typeface="Times New Roman"/>
                <a:sym typeface="Times New Roman"/>
              </a:rPr>
              <a:t> Formato de la reseña.</a:t>
            </a:r>
            <a:endParaRPr sz="3900">
              <a:latin typeface="Times New Roman"/>
              <a:ea typeface="Times New Roman"/>
              <a:cs typeface="Times New Roman"/>
              <a:sym typeface="Times New Roman"/>
            </a:endParaRPr>
          </a:p>
        </p:txBody>
      </p:sp>
      <p:pic>
        <p:nvPicPr>
          <p:cNvPr id="3731" name="Google Shape;3731;g3a21c6b2b38_0_3877"/>
          <p:cNvPicPr preferRelativeResize="0"/>
          <p:nvPr/>
        </p:nvPicPr>
        <p:blipFill rotWithShape="1">
          <a:blip r:embed="rId4">
            <a:alphaModFix/>
          </a:blip>
          <a:srcRect b="0" l="0" r="0" t="0"/>
          <a:stretch/>
        </p:blipFill>
        <p:spPr>
          <a:xfrm rot="9900001">
            <a:off x="6717777" y="3257113"/>
            <a:ext cx="3672048" cy="3087523"/>
          </a:xfrm>
          <a:prstGeom prst="rect">
            <a:avLst/>
          </a:prstGeom>
          <a:noFill/>
          <a:ln>
            <a:noFill/>
          </a:ln>
        </p:spPr>
      </p:pic>
      <p:sp>
        <p:nvSpPr>
          <p:cNvPr id="3732" name="Google Shape;3732;g3a21c6b2b38_0_3877"/>
          <p:cNvSpPr txBox="1"/>
          <p:nvPr/>
        </p:nvSpPr>
        <p:spPr>
          <a:xfrm>
            <a:off x="514350" y="228600"/>
            <a:ext cx="4057800" cy="69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s" sz="2500">
                <a:highlight>
                  <a:srgbClr val="B7DB20"/>
                </a:highlight>
                <a:latin typeface="Times New Roman"/>
                <a:ea typeface="Times New Roman"/>
                <a:cs typeface="Times New Roman"/>
                <a:sym typeface="Times New Roman"/>
              </a:rPr>
              <a:t>Producción de una reseña </a:t>
            </a:r>
            <a:endParaRPr b="1" i="0" sz="2500" u="none" cap="none" strike="noStrike">
              <a:solidFill>
                <a:srgbClr val="000000"/>
              </a:solidFill>
              <a:highlight>
                <a:srgbClr val="B7DB20"/>
              </a:highlight>
              <a:latin typeface="Times New Roman"/>
              <a:ea typeface="Times New Roman"/>
              <a:cs typeface="Times New Roman"/>
              <a:sym typeface="Times New Roman"/>
            </a:endParaRPr>
          </a:p>
        </p:txBody>
      </p:sp>
      <p:pic>
        <p:nvPicPr>
          <p:cNvPr id="3733" name="Google Shape;3733;g3a21c6b2b38_0_3877"/>
          <p:cNvPicPr preferRelativeResize="0"/>
          <p:nvPr/>
        </p:nvPicPr>
        <p:blipFill rotWithShape="1">
          <a:blip r:embed="rId5">
            <a:alphaModFix/>
          </a:blip>
          <a:srcRect b="0" l="0" r="0" t="0"/>
          <a:stretch/>
        </p:blipFill>
        <p:spPr>
          <a:xfrm rot="2181472">
            <a:off x="8423953" y="251885"/>
            <a:ext cx="554526" cy="456436"/>
          </a:xfrm>
          <a:prstGeom prst="rect">
            <a:avLst/>
          </a:prstGeom>
          <a:noFill/>
          <a:ln>
            <a:noFill/>
          </a:ln>
        </p:spPr>
      </p:pic>
      <p:pic>
        <p:nvPicPr>
          <p:cNvPr id="3734" name="Google Shape;3734;g3a21c6b2b38_0_3877" title="foto- ambiente alfa-afiche q es una reseña_.jpeg"/>
          <p:cNvPicPr preferRelativeResize="0"/>
          <p:nvPr/>
        </p:nvPicPr>
        <p:blipFill rotWithShape="1">
          <a:blip r:embed="rId6">
            <a:alphaModFix/>
          </a:blip>
          <a:srcRect b="7037" l="11941" r="9441" t="4443"/>
          <a:stretch/>
        </p:blipFill>
        <p:spPr>
          <a:xfrm>
            <a:off x="3058548" y="2057400"/>
            <a:ext cx="3654252" cy="3086100"/>
          </a:xfrm>
          <a:prstGeom prst="rect">
            <a:avLst/>
          </a:prstGeom>
          <a:noFill/>
          <a:ln>
            <a:noFill/>
          </a:ln>
        </p:spPr>
      </p:pic>
      <p:pic>
        <p:nvPicPr>
          <p:cNvPr id="3735" name="Google Shape;3735;g3a21c6b2b38_0_3877" title="foto- ambiente alfa-afiche estructura reseña (1).jpeg"/>
          <p:cNvPicPr preferRelativeResize="0"/>
          <p:nvPr/>
        </p:nvPicPr>
        <p:blipFill rotWithShape="1">
          <a:blip r:embed="rId7">
            <a:alphaModFix/>
          </a:blip>
          <a:srcRect b="10638" l="0" r="0" t="9252"/>
          <a:stretch/>
        </p:blipFill>
        <p:spPr>
          <a:xfrm rot="1745628">
            <a:off x="5659733" y="395777"/>
            <a:ext cx="3090963" cy="3301696"/>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39" name="Shape 3739"/>
        <p:cNvGrpSpPr/>
        <p:nvPr/>
      </p:nvGrpSpPr>
      <p:grpSpPr>
        <a:xfrm>
          <a:off x="0" y="0"/>
          <a:ext cx="0" cy="0"/>
          <a:chOff x="0" y="0"/>
          <a:chExt cx="0" cy="0"/>
        </a:xfrm>
      </p:grpSpPr>
      <p:pic>
        <p:nvPicPr>
          <p:cNvPr id="3740" name="Google Shape;3740;g3a21c6b2b38_0_3887"/>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3741" name="Google Shape;3741;g3a21c6b2b38_0_3887"/>
          <p:cNvSpPr txBox="1"/>
          <p:nvPr/>
        </p:nvSpPr>
        <p:spPr>
          <a:xfrm>
            <a:off x="1685325" y="1693832"/>
            <a:ext cx="6334500" cy="384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t/>
            </a:r>
            <a:endParaRPr b="0" i="0" sz="1300" u="none" cap="none" strike="noStrike">
              <a:solidFill>
                <a:srgbClr val="000000"/>
              </a:solidFill>
              <a:latin typeface="Archivo Light"/>
              <a:ea typeface="Archivo Light"/>
              <a:cs typeface="Archivo Light"/>
              <a:sym typeface="Archivo Light"/>
            </a:endParaRPr>
          </a:p>
        </p:txBody>
      </p:sp>
      <p:sp>
        <p:nvSpPr>
          <p:cNvPr id="3742" name="Google Shape;3742;g3a21c6b2b38_0_3887"/>
          <p:cNvSpPr txBox="1"/>
          <p:nvPr/>
        </p:nvSpPr>
        <p:spPr>
          <a:xfrm>
            <a:off x="318150" y="159075"/>
            <a:ext cx="6651300" cy="73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s" sz="2300">
                <a:highlight>
                  <a:srgbClr val="B7DB20"/>
                </a:highlight>
                <a:latin typeface="Times New Roman"/>
                <a:ea typeface="Times New Roman"/>
                <a:cs typeface="Times New Roman"/>
                <a:sym typeface="Times New Roman"/>
              </a:rPr>
              <a:t>Antes y después… ¿qué intervenciones piensan que pueden producir avances?</a:t>
            </a:r>
            <a:endParaRPr b="1" i="0" sz="2300" u="none" cap="none" strike="noStrike">
              <a:solidFill>
                <a:srgbClr val="000000"/>
              </a:solidFill>
              <a:highlight>
                <a:srgbClr val="B7DB20"/>
              </a:highlight>
              <a:latin typeface="Times New Roman"/>
              <a:ea typeface="Times New Roman"/>
              <a:cs typeface="Times New Roman"/>
              <a:sym typeface="Times New Roman"/>
            </a:endParaRPr>
          </a:p>
        </p:txBody>
      </p:sp>
      <p:sp>
        <p:nvSpPr>
          <p:cNvPr id="3743" name="Google Shape;3743;g3a21c6b2b38_0_388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44" name="Google Shape;3744;g3a21c6b2b38_0_3887"/>
          <p:cNvGrpSpPr/>
          <p:nvPr/>
        </p:nvGrpSpPr>
        <p:grpSpPr>
          <a:xfrm>
            <a:off x="-302993" y="4317805"/>
            <a:ext cx="2799007" cy="584818"/>
            <a:chOff x="-302993" y="4101830"/>
            <a:chExt cx="2799007" cy="584818"/>
          </a:xfrm>
        </p:grpSpPr>
        <p:grpSp>
          <p:nvGrpSpPr>
            <p:cNvPr id="3745" name="Google Shape;3745;g3a21c6b2b38_0_3887"/>
            <p:cNvGrpSpPr/>
            <p:nvPr/>
          </p:nvGrpSpPr>
          <p:grpSpPr>
            <a:xfrm rot="5400000">
              <a:off x="1363571" y="3554205"/>
              <a:ext cx="584818" cy="1680068"/>
              <a:chOff x="2405075" y="2171775"/>
              <a:chExt cx="633400" cy="1900100"/>
            </a:xfrm>
          </p:grpSpPr>
          <p:cxnSp>
            <p:nvCxnSpPr>
              <p:cNvPr id="3746" name="Google Shape;3746;g3a21c6b2b38_0_3887"/>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747" name="Google Shape;3747;g3a21c6b2b38_0_3887"/>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748" name="Google Shape;3748;g3a21c6b2b38_0_3887"/>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749" name="Google Shape;3749;g3a21c6b2b38_0_3887"/>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750" name="Google Shape;3750;g3a21c6b2b38_0_3887"/>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751" name="Google Shape;3751;g3a21c6b2b38_0_3887"/>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752" name="Google Shape;3752;g3a21c6b2b38_0_3887"/>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753" name="Google Shape;3753;g3a21c6b2b38_0_3887"/>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754" name="Google Shape;3754;g3a21c6b2b38_0_3887"/>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755" name="Google Shape;3755;g3a21c6b2b38_0_388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756" name="Google Shape;3756;g3a21c6b2b38_0_388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757" name="Google Shape;3757;g3a21c6b2b38_0_3887"/>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758" name="Google Shape;3758;g3a21c6b2b38_0_3887"/>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759" name="Google Shape;3759;g3a21c6b2b38_0_3887"/>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760" name="Google Shape;3760;g3a21c6b2b38_0_3887"/>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761" name="Google Shape;3761;g3a21c6b2b38_0_3887"/>
            <p:cNvGrpSpPr/>
            <p:nvPr/>
          </p:nvGrpSpPr>
          <p:grpSpPr>
            <a:xfrm rot="5400000">
              <a:off x="244632" y="3554205"/>
              <a:ext cx="584818" cy="1680068"/>
              <a:chOff x="2405075" y="2171775"/>
              <a:chExt cx="633400" cy="1900100"/>
            </a:xfrm>
          </p:grpSpPr>
          <p:cxnSp>
            <p:nvCxnSpPr>
              <p:cNvPr id="3762" name="Google Shape;3762;g3a21c6b2b38_0_3887"/>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763" name="Google Shape;3763;g3a21c6b2b38_0_3887"/>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764" name="Google Shape;3764;g3a21c6b2b38_0_3887"/>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765" name="Google Shape;3765;g3a21c6b2b38_0_3887"/>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766" name="Google Shape;3766;g3a21c6b2b38_0_3887"/>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767" name="Google Shape;3767;g3a21c6b2b38_0_3887"/>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768" name="Google Shape;3768;g3a21c6b2b38_0_3887"/>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769" name="Google Shape;3769;g3a21c6b2b38_0_3887"/>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770" name="Google Shape;3770;g3a21c6b2b38_0_3887"/>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771" name="Google Shape;3771;g3a21c6b2b38_0_388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772" name="Google Shape;3772;g3a21c6b2b38_0_388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773" name="Google Shape;3773;g3a21c6b2b38_0_3887"/>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774" name="Google Shape;3774;g3a21c6b2b38_0_3887"/>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775" name="Google Shape;3775;g3a21c6b2b38_0_3887"/>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776" name="Google Shape;3776;g3a21c6b2b38_0_3887"/>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3777" name="Google Shape;3777;g3a21c6b2b38_0_3887"/>
          <p:cNvPicPr preferRelativeResize="0"/>
          <p:nvPr/>
        </p:nvPicPr>
        <p:blipFill rotWithShape="1">
          <a:blip r:embed="rId4">
            <a:alphaModFix/>
          </a:blip>
          <a:srcRect b="0" l="0" r="0" t="0"/>
          <a:stretch/>
        </p:blipFill>
        <p:spPr>
          <a:xfrm>
            <a:off x="7579175" y="99350"/>
            <a:ext cx="1460676" cy="206450"/>
          </a:xfrm>
          <a:prstGeom prst="rect">
            <a:avLst/>
          </a:prstGeom>
          <a:noFill/>
          <a:ln>
            <a:noFill/>
          </a:ln>
        </p:spPr>
      </p:pic>
      <p:pic>
        <p:nvPicPr>
          <p:cNvPr id="3778" name="Google Shape;3778;g3a21c6b2b38_0_3887" title="WhatsApp Image 2025-10-27 at 13.15.35.jpeg"/>
          <p:cNvPicPr preferRelativeResize="0"/>
          <p:nvPr/>
        </p:nvPicPr>
        <p:blipFill rotWithShape="1">
          <a:blip r:embed="rId5">
            <a:alphaModFix/>
          </a:blip>
          <a:srcRect b="16049" l="0" r="0" t="18892"/>
          <a:stretch/>
        </p:blipFill>
        <p:spPr>
          <a:xfrm>
            <a:off x="382900" y="1227800"/>
            <a:ext cx="3503300" cy="4053877"/>
          </a:xfrm>
          <a:prstGeom prst="rect">
            <a:avLst/>
          </a:prstGeom>
          <a:noFill/>
          <a:ln>
            <a:noFill/>
          </a:ln>
        </p:spPr>
      </p:pic>
      <p:pic>
        <p:nvPicPr>
          <p:cNvPr id="3779" name="Google Shape;3779;g3a21c6b2b38_0_3887" title="WhatsApp Image 2025-10-27 at 13.15.42.jpeg"/>
          <p:cNvPicPr preferRelativeResize="0"/>
          <p:nvPr/>
        </p:nvPicPr>
        <p:blipFill rotWithShape="1">
          <a:blip r:embed="rId6">
            <a:alphaModFix/>
          </a:blip>
          <a:srcRect b="18516" l="0" r="0" t="21187"/>
          <a:stretch/>
        </p:blipFill>
        <p:spPr>
          <a:xfrm>
            <a:off x="4743450" y="927413"/>
            <a:ext cx="3858074" cy="4137544"/>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83" name="Shape 3783"/>
        <p:cNvGrpSpPr/>
        <p:nvPr/>
      </p:nvGrpSpPr>
      <p:grpSpPr>
        <a:xfrm>
          <a:off x="0" y="0"/>
          <a:ext cx="0" cy="0"/>
          <a:chOff x="0" y="0"/>
          <a:chExt cx="0" cy="0"/>
        </a:xfrm>
      </p:grpSpPr>
      <p:pic>
        <p:nvPicPr>
          <p:cNvPr id="3784" name="Google Shape;3784;g3a21c6b2b38_0_3930"/>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3785" name="Google Shape;3785;g3a21c6b2b38_0_3930"/>
          <p:cNvSpPr txBox="1"/>
          <p:nvPr/>
        </p:nvSpPr>
        <p:spPr>
          <a:xfrm>
            <a:off x="646425" y="1494019"/>
            <a:ext cx="8097600" cy="384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t/>
            </a:r>
            <a:endParaRPr b="0" i="0" sz="1300" u="none" cap="none" strike="noStrike">
              <a:solidFill>
                <a:srgbClr val="000000"/>
              </a:solidFill>
              <a:latin typeface="Archivo Light"/>
              <a:ea typeface="Archivo Light"/>
              <a:cs typeface="Archivo Light"/>
              <a:sym typeface="Archivo Light"/>
            </a:endParaRPr>
          </a:p>
        </p:txBody>
      </p:sp>
      <p:sp>
        <p:nvSpPr>
          <p:cNvPr id="3786" name="Google Shape;3786;g3a21c6b2b38_0_3930"/>
          <p:cNvSpPr txBox="1"/>
          <p:nvPr/>
        </p:nvSpPr>
        <p:spPr>
          <a:xfrm>
            <a:off x="474975" y="118800"/>
            <a:ext cx="64944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s" sz="1800">
                <a:highlight>
                  <a:srgbClr val="B7DB20"/>
                </a:highlight>
                <a:latin typeface="Times New Roman"/>
                <a:ea typeface="Times New Roman"/>
                <a:cs typeface="Times New Roman"/>
                <a:sym typeface="Times New Roman"/>
              </a:rPr>
              <a:t>Antes y después… ¿qué intervenciones piensan que produjeron avances? ¿cómo se podría seguir interviniendo?</a:t>
            </a:r>
            <a:endParaRPr b="1" i="0" sz="1800" u="none" cap="none" strike="noStrike">
              <a:solidFill>
                <a:srgbClr val="000000"/>
              </a:solidFill>
              <a:highlight>
                <a:srgbClr val="B7DB20"/>
              </a:highlight>
              <a:latin typeface="Times New Roman"/>
              <a:ea typeface="Times New Roman"/>
              <a:cs typeface="Times New Roman"/>
              <a:sym typeface="Times New Roman"/>
            </a:endParaRPr>
          </a:p>
        </p:txBody>
      </p:sp>
      <p:sp>
        <p:nvSpPr>
          <p:cNvPr id="3787" name="Google Shape;3787;g3a21c6b2b38_0_393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88" name="Google Shape;3788;g3a21c6b2b38_0_3930"/>
          <p:cNvGrpSpPr/>
          <p:nvPr/>
        </p:nvGrpSpPr>
        <p:grpSpPr>
          <a:xfrm>
            <a:off x="-302993" y="4317805"/>
            <a:ext cx="2799007" cy="584818"/>
            <a:chOff x="-302993" y="4101830"/>
            <a:chExt cx="2799007" cy="584818"/>
          </a:xfrm>
        </p:grpSpPr>
        <p:grpSp>
          <p:nvGrpSpPr>
            <p:cNvPr id="3789" name="Google Shape;3789;g3a21c6b2b38_0_3930"/>
            <p:cNvGrpSpPr/>
            <p:nvPr/>
          </p:nvGrpSpPr>
          <p:grpSpPr>
            <a:xfrm rot="5400000">
              <a:off x="1363571" y="3554205"/>
              <a:ext cx="584818" cy="1680068"/>
              <a:chOff x="2405075" y="2171775"/>
              <a:chExt cx="633400" cy="1900100"/>
            </a:xfrm>
          </p:grpSpPr>
          <p:cxnSp>
            <p:nvCxnSpPr>
              <p:cNvPr id="3790" name="Google Shape;3790;g3a21c6b2b38_0_393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791" name="Google Shape;3791;g3a21c6b2b38_0_393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792" name="Google Shape;3792;g3a21c6b2b38_0_393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793" name="Google Shape;3793;g3a21c6b2b38_0_393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794" name="Google Shape;3794;g3a21c6b2b38_0_393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795" name="Google Shape;3795;g3a21c6b2b38_0_393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796" name="Google Shape;3796;g3a21c6b2b38_0_393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797" name="Google Shape;3797;g3a21c6b2b38_0_393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798" name="Google Shape;3798;g3a21c6b2b38_0_393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799" name="Google Shape;3799;g3a21c6b2b38_0_393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00" name="Google Shape;3800;g3a21c6b2b38_0_393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01" name="Google Shape;3801;g3a21c6b2b38_0_393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02" name="Google Shape;3802;g3a21c6b2b38_0_393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03" name="Google Shape;3803;g3a21c6b2b38_0_393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04" name="Google Shape;3804;g3a21c6b2b38_0_393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805" name="Google Shape;3805;g3a21c6b2b38_0_3930"/>
            <p:cNvGrpSpPr/>
            <p:nvPr/>
          </p:nvGrpSpPr>
          <p:grpSpPr>
            <a:xfrm rot="5400000">
              <a:off x="244632" y="3554205"/>
              <a:ext cx="584818" cy="1680068"/>
              <a:chOff x="2405075" y="2171775"/>
              <a:chExt cx="633400" cy="1900100"/>
            </a:xfrm>
          </p:grpSpPr>
          <p:cxnSp>
            <p:nvCxnSpPr>
              <p:cNvPr id="3806" name="Google Shape;3806;g3a21c6b2b38_0_393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07" name="Google Shape;3807;g3a21c6b2b38_0_393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08" name="Google Shape;3808;g3a21c6b2b38_0_393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09" name="Google Shape;3809;g3a21c6b2b38_0_393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10" name="Google Shape;3810;g3a21c6b2b38_0_393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11" name="Google Shape;3811;g3a21c6b2b38_0_393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12" name="Google Shape;3812;g3a21c6b2b38_0_393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13" name="Google Shape;3813;g3a21c6b2b38_0_393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14" name="Google Shape;3814;g3a21c6b2b38_0_393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15" name="Google Shape;3815;g3a21c6b2b38_0_393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16" name="Google Shape;3816;g3a21c6b2b38_0_393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17" name="Google Shape;3817;g3a21c6b2b38_0_393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18" name="Google Shape;3818;g3a21c6b2b38_0_393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19" name="Google Shape;3819;g3a21c6b2b38_0_393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20" name="Google Shape;3820;g3a21c6b2b38_0_393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3821" name="Google Shape;3821;g3a21c6b2b38_0_3930"/>
          <p:cNvPicPr preferRelativeResize="0"/>
          <p:nvPr/>
        </p:nvPicPr>
        <p:blipFill rotWithShape="1">
          <a:blip r:embed="rId4">
            <a:alphaModFix/>
          </a:blip>
          <a:srcRect b="0" l="0" r="0" t="0"/>
          <a:stretch/>
        </p:blipFill>
        <p:spPr>
          <a:xfrm>
            <a:off x="7618950" y="59575"/>
            <a:ext cx="1460676" cy="206450"/>
          </a:xfrm>
          <a:prstGeom prst="rect">
            <a:avLst/>
          </a:prstGeom>
          <a:noFill/>
          <a:ln>
            <a:noFill/>
          </a:ln>
        </p:spPr>
      </p:pic>
      <p:pic>
        <p:nvPicPr>
          <p:cNvPr id="3822" name="Google Shape;3822;g3a21c6b2b38_0_3930"/>
          <p:cNvPicPr preferRelativeResize="0"/>
          <p:nvPr/>
        </p:nvPicPr>
        <p:blipFill>
          <a:blip r:embed="rId5">
            <a:alphaModFix/>
          </a:blip>
          <a:stretch>
            <a:fillRect/>
          </a:stretch>
        </p:blipFill>
        <p:spPr>
          <a:xfrm>
            <a:off x="852475" y="895350"/>
            <a:ext cx="6862776" cy="424815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26" name="Shape 3826"/>
        <p:cNvGrpSpPr/>
        <p:nvPr/>
      </p:nvGrpSpPr>
      <p:grpSpPr>
        <a:xfrm>
          <a:off x="0" y="0"/>
          <a:ext cx="0" cy="0"/>
          <a:chOff x="0" y="0"/>
          <a:chExt cx="0" cy="0"/>
        </a:xfrm>
      </p:grpSpPr>
      <p:grpSp>
        <p:nvGrpSpPr>
          <p:cNvPr id="3827" name="Google Shape;3827;g3a21c6b2b38_0_3972"/>
          <p:cNvGrpSpPr/>
          <p:nvPr/>
        </p:nvGrpSpPr>
        <p:grpSpPr>
          <a:xfrm rot="5400000">
            <a:off x="4746823" y="1034148"/>
            <a:ext cx="3189350" cy="1336365"/>
            <a:chOff x="5974609" y="421177"/>
            <a:chExt cx="3189350" cy="1336365"/>
          </a:xfrm>
        </p:grpSpPr>
        <p:grpSp>
          <p:nvGrpSpPr>
            <p:cNvPr id="3828" name="Google Shape;3828;g3a21c6b2b38_0_3972"/>
            <p:cNvGrpSpPr/>
            <p:nvPr/>
          </p:nvGrpSpPr>
          <p:grpSpPr>
            <a:xfrm rot="5400000">
              <a:off x="7873551" y="-202767"/>
              <a:ext cx="666463" cy="1914351"/>
              <a:chOff x="2405075" y="2171775"/>
              <a:chExt cx="633400" cy="1900100"/>
            </a:xfrm>
          </p:grpSpPr>
          <p:cxnSp>
            <p:nvCxnSpPr>
              <p:cNvPr id="3829" name="Google Shape;3829;g3a21c6b2b38_0_397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30" name="Google Shape;3830;g3a21c6b2b38_0_397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31" name="Google Shape;3831;g3a21c6b2b38_0_397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32" name="Google Shape;3832;g3a21c6b2b38_0_397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33" name="Google Shape;3833;g3a21c6b2b38_0_397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34" name="Google Shape;3834;g3a21c6b2b38_0_397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35" name="Google Shape;3835;g3a21c6b2b38_0_397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36" name="Google Shape;3836;g3a21c6b2b38_0_397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37" name="Google Shape;3837;g3a21c6b2b38_0_397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38" name="Google Shape;3838;g3a21c6b2b38_0_397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39" name="Google Shape;3839;g3a21c6b2b38_0_397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40" name="Google Shape;3840;g3a21c6b2b38_0_397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41" name="Google Shape;3841;g3a21c6b2b38_0_397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42" name="Google Shape;3842;g3a21c6b2b38_0_397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43" name="Google Shape;3843;g3a21c6b2b38_0_397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844" name="Google Shape;3844;g3a21c6b2b38_0_3972"/>
            <p:cNvGrpSpPr/>
            <p:nvPr/>
          </p:nvGrpSpPr>
          <p:grpSpPr>
            <a:xfrm rot="5400000">
              <a:off x="7873551" y="467135"/>
              <a:ext cx="666463" cy="1914351"/>
              <a:chOff x="2405075" y="2171775"/>
              <a:chExt cx="633400" cy="1900100"/>
            </a:xfrm>
          </p:grpSpPr>
          <p:cxnSp>
            <p:nvCxnSpPr>
              <p:cNvPr id="3845" name="Google Shape;3845;g3a21c6b2b38_0_397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46" name="Google Shape;3846;g3a21c6b2b38_0_397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47" name="Google Shape;3847;g3a21c6b2b38_0_397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48" name="Google Shape;3848;g3a21c6b2b38_0_397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49" name="Google Shape;3849;g3a21c6b2b38_0_397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50" name="Google Shape;3850;g3a21c6b2b38_0_397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51" name="Google Shape;3851;g3a21c6b2b38_0_397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52" name="Google Shape;3852;g3a21c6b2b38_0_397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53" name="Google Shape;3853;g3a21c6b2b38_0_397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54" name="Google Shape;3854;g3a21c6b2b38_0_397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55" name="Google Shape;3855;g3a21c6b2b38_0_397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56" name="Google Shape;3856;g3a21c6b2b38_0_397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57" name="Google Shape;3857;g3a21c6b2b38_0_397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58" name="Google Shape;3858;g3a21c6b2b38_0_397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59" name="Google Shape;3859;g3a21c6b2b38_0_397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860" name="Google Shape;3860;g3a21c6b2b38_0_3972"/>
            <p:cNvGrpSpPr/>
            <p:nvPr/>
          </p:nvGrpSpPr>
          <p:grpSpPr>
            <a:xfrm rot="5400000">
              <a:off x="6598552" y="-202767"/>
              <a:ext cx="666463" cy="1914351"/>
              <a:chOff x="2405075" y="2171775"/>
              <a:chExt cx="633400" cy="1900100"/>
            </a:xfrm>
          </p:grpSpPr>
          <p:cxnSp>
            <p:nvCxnSpPr>
              <p:cNvPr id="3861" name="Google Shape;3861;g3a21c6b2b38_0_397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62" name="Google Shape;3862;g3a21c6b2b38_0_397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63" name="Google Shape;3863;g3a21c6b2b38_0_397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64" name="Google Shape;3864;g3a21c6b2b38_0_397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65" name="Google Shape;3865;g3a21c6b2b38_0_397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66" name="Google Shape;3866;g3a21c6b2b38_0_397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67" name="Google Shape;3867;g3a21c6b2b38_0_397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68" name="Google Shape;3868;g3a21c6b2b38_0_397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69" name="Google Shape;3869;g3a21c6b2b38_0_397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70" name="Google Shape;3870;g3a21c6b2b38_0_397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71" name="Google Shape;3871;g3a21c6b2b38_0_397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72" name="Google Shape;3872;g3a21c6b2b38_0_397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73" name="Google Shape;3873;g3a21c6b2b38_0_397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74" name="Google Shape;3874;g3a21c6b2b38_0_397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75" name="Google Shape;3875;g3a21c6b2b38_0_397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876" name="Google Shape;3876;g3a21c6b2b38_0_3972"/>
            <p:cNvGrpSpPr/>
            <p:nvPr/>
          </p:nvGrpSpPr>
          <p:grpSpPr>
            <a:xfrm rot="5400000">
              <a:off x="6598552" y="467135"/>
              <a:ext cx="666463" cy="1914351"/>
              <a:chOff x="2405075" y="2171775"/>
              <a:chExt cx="633400" cy="1900100"/>
            </a:xfrm>
          </p:grpSpPr>
          <p:cxnSp>
            <p:nvCxnSpPr>
              <p:cNvPr id="3877" name="Google Shape;3877;g3a21c6b2b38_0_397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78" name="Google Shape;3878;g3a21c6b2b38_0_397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79" name="Google Shape;3879;g3a21c6b2b38_0_397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80" name="Google Shape;3880;g3a21c6b2b38_0_397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81" name="Google Shape;3881;g3a21c6b2b38_0_397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882" name="Google Shape;3882;g3a21c6b2b38_0_397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83" name="Google Shape;3883;g3a21c6b2b38_0_397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84" name="Google Shape;3884;g3a21c6b2b38_0_397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85" name="Google Shape;3885;g3a21c6b2b38_0_397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86" name="Google Shape;3886;g3a21c6b2b38_0_397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87" name="Google Shape;3887;g3a21c6b2b38_0_397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88" name="Google Shape;3888;g3a21c6b2b38_0_397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89" name="Google Shape;3889;g3a21c6b2b38_0_397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890" name="Google Shape;3890;g3a21c6b2b38_0_397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891" name="Google Shape;3891;g3a21c6b2b38_0_397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3892" name="Google Shape;3892;g3a21c6b2b38_0_3972"/>
          <p:cNvPicPr preferRelativeResize="0"/>
          <p:nvPr/>
        </p:nvPicPr>
        <p:blipFill rotWithShape="1">
          <a:blip r:embed="rId3">
            <a:alphaModFix/>
          </a:blip>
          <a:srcRect b="0" l="0" r="0" t="0"/>
          <a:stretch/>
        </p:blipFill>
        <p:spPr>
          <a:xfrm>
            <a:off x="195775" y="228725"/>
            <a:ext cx="1261814" cy="311763"/>
          </a:xfrm>
          <a:prstGeom prst="rect">
            <a:avLst/>
          </a:prstGeom>
          <a:noFill/>
          <a:ln>
            <a:noFill/>
          </a:ln>
        </p:spPr>
      </p:pic>
      <p:sp>
        <p:nvSpPr>
          <p:cNvPr id="3893" name="Google Shape;3893;g3a21c6b2b38_0_3972"/>
          <p:cNvSpPr txBox="1"/>
          <p:nvPr/>
        </p:nvSpPr>
        <p:spPr>
          <a:xfrm>
            <a:off x="587950" y="1556088"/>
            <a:ext cx="4466700" cy="384900"/>
          </a:xfrm>
          <a:prstGeom prst="rect">
            <a:avLst/>
          </a:prstGeom>
          <a:noFill/>
          <a:ln cap="flat" cmpd="sng" w="19050">
            <a:solidFill>
              <a:srgbClr val="B7DB2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t/>
            </a:r>
            <a:endParaRPr i="0" sz="1300" u="none" cap="none" strike="noStrike">
              <a:solidFill>
                <a:srgbClr val="000000"/>
              </a:solidFill>
              <a:latin typeface="EB Garamond"/>
              <a:ea typeface="EB Garamond"/>
              <a:cs typeface="EB Garamond"/>
              <a:sym typeface="EB Garamond"/>
            </a:endParaRPr>
          </a:p>
        </p:txBody>
      </p:sp>
      <p:pic>
        <p:nvPicPr>
          <p:cNvPr id="3894" name="Google Shape;3894;g3a21c6b2b38_0_3972"/>
          <p:cNvPicPr preferRelativeResize="0"/>
          <p:nvPr/>
        </p:nvPicPr>
        <p:blipFill rotWithShape="1">
          <a:blip r:embed="rId4">
            <a:alphaModFix/>
          </a:blip>
          <a:srcRect b="0" l="0" r="0" t="0"/>
          <a:stretch/>
        </p:blipFill>
        <p:spPr>
          <a:xfrm rot="9900001">
            <a:off x="6717777" y="3257113"/>
            <a:ext cx="3672048" cy="3087523"/>
          </a:xfrm>
          <a:prstGeom prst="rect">
            <a:avLst/>
          </a:prstGeom>
          <a:noFill/>
          <a:ln>
            <a:noFill/>
          </a:ln>
        </p:spPr>
      </p:pic>
      <p:grpSp>
        <p:nvGrpSpPr>
          <p:cNvPr id="3895" name="Google Shape;3895;g3a21c6b2b38_0_3972"/>
          <p:cNvGrpSpPr/>
          <p:nvPr/>
        </p:nvGrpSpPr>
        <p:grpSpPr>
          <a:xfrm rot="10800000">
            <a:off x="44868" y="1537796"/>
            <a:ext cx="391126" cy="411555"/>
            <a:chOff x="853100" y="2420550"/>
            <a:chExt cx="69000" cy="72600"/>
          </a:xfrm>
        </p:grpSpPr>
        <p:cxnSp>
          <p:nvCxnSpPr>
            <p:cNvPr id="3896" name="Google Shape;3896;g3a21c6b2b38_0_3972"/>
            <p:cNvCxnSpPr/>
            <p:nvPr/>
          </p:nvCxnSpPr>
          <p:spPr>
            <a:xfrm>
              <a:off x="887600" y="2420550"/>
              <a:ext cx="0" cy="72600"/>
            </a:xfrm>
            <a:prstGeom prst="straightConnector1">
              <a:avLst/>
            </a:prstGeom>
            <a:noFill/>
            <a:ln cap="flat" cmpd="sng" w="93400">
              <a:solidFill>
                <a:srgbClr val="B7DB20"/>
              </a:solidFill>
              <a:prstDash val="solid"/>
              <a:round/>
              <a:headEnd len="sm" w="sm" type="none"/>
              <a:tailEnd len="sm" w="sm" type="none"/>
            </a:ln>
          </p:spPr>
        </p:cxnSp>
        <p:cxnSp>
          <p:nvCxnSpPr>
            <p:cNvPr id="3897" name="Google Shape;3897;g3a21c6b2b38_0_3972"/>
            <p:cNvCxnSpPr/>
            <p:nvPr/>
          </p:nvCxnSpPr>
          <p:spPr>
            <a:xfrm rot="10800000">
              <a:off x="853100" y="2456850"/>
              <a:ext cx="69000" cy="0"/>
            </a:xfrm>
            <a:prstGeom prst="straightConnector1">
              <a:avLst/>
            </a:prstGeom>
            <a:noFill/>
            <a:ln cap="flat" cmpd="sng" w="93400">
              <a:solidFill>
                <a:srgbClr val="B7DB20"/>
              </a:solidFill>
              <a:prstDash val="solid"/>
              <a:round/>
              <a:headEnd len="sm" w="sm" type="none"/>
              <a:tailEnd len="sm" w="sm" type="none"/>
            </a:ln>
          </p:spPr>
        </p:cxnSp>
      </p:grpSp>
      <p:grpSp>
        <p:nvGrpSpPr>
          <p:cNvPr id="3898" name="Google Shape;3898;g3a21c6b2b38_0_3972"/>
          <p:cNvGrpSpPr/>
          <p:nvPr/>
        </p:nvGrpSpPr>
        <p:grpSpPr>
          <a:xfrm>
            <a:off x="44874" y="2834529"/>
            <a:ext cx="391126" cy="411555"/>
            <a:chOff x="853100" y="2420550"/>
            <a:chExt cx="69000" cy="72600"/>
          </a:xfrm>
        </p:grpSpPr>
        <p:cxnSp>
          <p:nvCxnSpPr>
            <p:cNvPr id="3899" name="Google Shape;3899;g3a21c6b2b38_0_3972"/>
            <p:cNvCxnSpPr/>
            <p:nvPr/>
          </p:nvCxnSpPr>
          <p:spPr>
            <a:xfrm>
              <a:off x="887600" y="2420550"/>
              <a:ext cx="0" cy="72600"/>
            </a:xfrm>
            <a:prstGeom prst="straightConnector1">
              <a:avLst/>
            </a:prstGeom>
            <a:noFill/>
            <a:ln cap="flat" cmpd="sng" w="93400">
              <a:solidFill>
                <a:srgbClr val="B7DB20"/>
              </a:solidFill>
              <a:prstDash val="solid"/>
              <a:round/>
              <a:headEnd len="sm" w="sm" type="none"/>
              <a:tailEnd len="sm" w="sm" type="none"/>
            </a:ln>
          </p:spPr>
        </p:cxnSp>
        <p:cxnSp>
          <p:nvCxnSpPr>
            <p:cNvPr id="3900" name="Google Shape;3900;g3a21c6b2b38_0_3972"/>
            <p:cNvCxnSpPr/>
            <p:nvPr/>
          </p:nvCxnSpPr>
          <p:spPr>
            <a:xfrm rot="10800000">
              <a:off x="853100" y="2456850"/>
              <a:ext cx="69000" cy="0"/>
            </a:xfrm>
            <a:prstGeom prst="straightConnector1">
              <a:avLst/>
            </a:prstGeom>
            <a:noFill/>
            <a:ln cap="flat" cmpd="sng" w="93400">
              <a:solidFill>
                <a:srgbClr val="B7DB20"/>
              </a:solidFill>
              <a:prstDash val="solid"/>
              <a:round/>
              <a:headEnd len="sm" w="sm" type="none"/>
              <a:tailEnd len="sm" w="sm" type="none"/>
            </a:ln>
          </p:spPr>
        </p:cxnSp>
      </p:grpSp>
      <p:sp>
        <p:nvSpPr>
          <p:cNvPr id="3901" name="Google Shape;3901;g3a21c6b2b38_0_3972"/>
          <p:cNvSpPr txBox="1"/>
          <p:nvPr/>
        </p:nvSpPr>
        <p:spPr>
          <a:xfrm>
            <a:off x="1774675" y="200100"/>
            <a:ext cx="3331800" cy="384900"/>
          </a:xfrm>
          <a:prstGeom prst="rect">
            <a:avLst/>
          </a:prstGeom>
          <a:solidFill>
            <a:srgbClr val="D5EE28"/>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800"/>
              <a:buFont typeface="Arial"/>
              <a:buNone/>
            </a:pPr>
            <a:r>
              <a:rPr b="1" lang="es" sz="1800">
                <a:solidFill>
                  <a:schemeClr val="dk1"/>
                </a:solidFill>
                <a:highlight>
                  <a:srgbClr val="B7DB20"/>
                </a:highlight>
                <a:latin typeface="Times New Roman"/>
                <a:ea typeface="Times New Roman"/>
                <a:cs typeface="Times New Roman"/>
                <a:sym typeface="Times New Roman"/>
              </a:rPr>
              <a:t>A modo de cierre y reflexión</a:t>
            </a:r>
            <a:endParaRPr b="1" i="0" sz="1800" u="none" cap="none" strike="noStrike">
              <a:solidFill>
                <a:srgbClr val="000000"/>
              </a:solidFill>
              <a:highlight>
                <a:srgbClr val="B7DB20"/>
              </a:highlight>
              <a:latin typeface="Times New Roman"/>
              <a:ea typeface="Times New Roman"/>
              <a:cs typeface="Times New Roman"/>
              <a:sym typeface="Times New Roman"/>
            </a:endParaRPr>
          </a:p>
        </p:txBody>
      </p:sp>
      <p:pic>
        <p:nvPicPr>
          <p:cNvPr id="3902" name="Google Shape;3902;g3a21c6b2b38_0_3972"/>
          <p:cNvPicPr preferRelativeResize="0"/>
          <p:nvPr/>
        </p:nvPicPr>
        <p:blipFill rotWithShape="1">
          <a:blip r:embed="rId5">
            <a:alphaModFix/>
          </a:blip>
          <a:srcRect b="0" l="0" r="0" t="0"/>
          <a:stretch/>
        </p:blipFill>
        <p:spPr>
          <a:xfrm rot="2181472">
            <a:off x="8195353" y="444160"/>
            <a:ext cx="554526" cy="456436"/>
          </a:xfrm>
          <a:prstGeom prst="rect">
            <a:avLst/>
          </a:prstGeom>
          <a:noFill/>
          <a:ln>
            <a:noFill/>
          </a:ln>
        </p:spPr>
      </p:pic>
      <p:pic>
        <p:nvPicPr>
          <p:cNvPr id="3903" name="Google Shape;3903;g3a21c6b2b38_0_3972"/>
          <p:cNvPicPr preferRelativeResize="0"/>
          <p:nvPr/>
        </p:nvPicPr>
        <p:blipFill>
          <a:blip r:embed="rId6">
            <a:alphaModFix/>
          </a:blip>
          <a:stretch>
            <a:fillRect/>
          </a:stretch>
        </p:blipFill>
        <p:spPr>
          <a:xfrm>
            <a:off x="5914875" y="1234650"/>
            <a:ext cx="3331901" cy="2001269"/>
          </a:xfrm>
          <a:prstGeom prst="rect">
            <a:avLst/>
          </a:prstGeom>
          <a:noFill/>
          <a:ln>
            <a:noFill/>
          </a:ln>
        </p:spPr>
      </p:pic>
      <p:grpSp>
        <p:nvGrpSpPr>
          <p:cNvPr id="3904" name="Google Shape;3904;g3a21c6b2b38_0_3972"/>
          <p:cNvGrpSpPr/>
          <p:nvPr/>
        </p:nvGrpSpPr>
        <p:grpSpPr>
          <a:xfrm>
            <a:off x="587944" y="2273801"/>
            <a:ext cx="391126" cy="381549"/>
            <a:chOff x="853100" y="2420550"/>
            <a:chExt cx="69000" cy="72600"/>
          </a:xfrm>
        </p:grpSpPr>
        <p:cxnSp>
          <p:nvCxnSpPr>
            <p:cNvPr id="3905" name="Google Shape;3905;g3a21c6b2b38_0_3972"/>
            <p:cNvCxnSpPr/>
            <p:nvPr/>
          </p:nvCxnSpPr>
          <p:spPr>
            <a:xfrm>
              <a:off x="887600" y="2420550"/>
              <a:ext cx="0" cy="72600"/>
            </a:xfrm>
            <a:prstGeom prst="straightConnector1">
              <a:avLst/>
            </a:prstGeom>
            <a:noFill/>
            <a:ln cap="flat" cmpd="sng" w="93400">
              <a:solidFill>
                <a:srgbClr val="B7DB20"/>
              </a:solidFill>
              <a:prstDash val="solid"/>
              <a:round/>
              <a:headEnd len="sm" w="sm" type="none"/>
              <a:tailEnd len="sm" w="sm" type="none"/>
            </a:ln>
          </p:spPr>
        </p:cxnSp>
        <p:cxnSp>
          <p:nvCxnSpPr>
            <p:cNvPr id="3906" name="Google Shape;3906;g3a21c6b2b38_0_3972"/>
            <p:cNvCxnSpPr/>
            <p:nvPr/>
          </p:nvCxnSpPr>
          <p:spPr>
            <a:xfrm rot="10800000">
              <a:off x="853100" y="2456850"/>
              <a:ext cx="69000" cy="0"/>
            </a:xfrm>
            <a:prstGeom prst="straightConnector1">
              <a:avLst/>
            </a:prstGeom>
            <a:noFill/>
            <a:ln cap="flat" cmpd="sng" w="93400">
              <a:solidFill>
                <a:srgbClr val="B7DB20"/>
              </a:solidFill>
              <a:prstDash val="solid"/>
              <a:round/>
              <a:headEnd len="sm" w="sm" type="none"/>
              <a:tailEnd len="sm" w="sm" type="none"/>
            </a:ln>
          </p:spPr>
        </p:cxnSp>
      </p:grpSp>
      <p:sp>
        <p:nvSpPr>
          <p:cNvPr id="3907" name="Google Shape;3907;g3a21c6b2b38_0_3972"/>
          <p:cNvSpPr txBox="1"/>
          <p:nvPr/>
        </p:nvSpPr>
        <p:spPr>
          <a:xfrm>
            <a:off x="1314738" y="2272113"/>
            <a:ext cx="3924000" cy="384900"/>
          </a:xfrm>
          <a:prstGeom prst="rect">
            <a:avLst/>
          </a:prstGeom>
          <a:noFill/>
          <a:ln cap="flat" cmpd="sng" w="19050">
            <a:solidFill>
              <a:srgbClr val="B7DB20"/>
            </a:solidFill>
            <a:prstDash val="solid"/>
            <a:round/>
            <a:headEnd len="sm" w="sm" type="none"/>
            <a:tailEnd len="sm" w="sm" type="none"/>
          </a:ln>
        </p:spPr>
        <p:txBody>
          <a:bodyPr anchorCtr="0" anchor="t" bIns="91425" lIns="91425" spcFirstLastPara="1" rIns="91425" wrap="square" tIns="91425">
            <a:spAutoFit/>
          </a:bodyPr>
          <a:lstStyle/>
          <a:p>
            <a:pPr indent="0" lvl="0" marL="0" rtl="0" algn="just">
              <a:spcBef>
                <a:spcPts val="0"/>
              </a:spcBef>
              <a:spcAft>
                <a:spcPts val="0"/>
              </a:spcAft>
              <a:buNone/>
            </a:pPr>
            <a:r>
              <a:t/>
            </a:r>
            <a:endParaRPr sz="1300">
              <a:solidFill>
                <a:schemeClr val="dk2"/>
              </a:solidFill>
              <a:latin typeface="EB Garamond"/>
              <a:ea typeface="EB Garamond"/>
              <a:cs typeface="EB Garamond"/>
              <a:sym typeface="EB Garamond"/>
            </a:endParaRPr>
          </a:p>
        </p:txBody>
      </p:sp>
      <p:sp>
        <p:nvSpPr>
          <p:cNvPr id="3908" name="Google Shape;3908;g3a21c6b2b38_0_3972"/>
          <p:cNvSpPr txBox="1"/>
          <p:nvPr/>
        </p:nvSpPr>
        <p:spPr>
          <a:xfrm>
            <a:off x="195775" y="731350"/>
            <a:ext cx="4509600" cy="708000"/>
          </a:xfrm>
          <a:prstGeom prst="rect">
            <a:avLst/>
          </a:prstGeom>
          <a:solidFill>
            <a:srgbClr val="B7DB2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700">
                <a:solidFill>
                  <a:schemeClr val="dk1"/>
                </a:solidFill>
                <a:latin typeface="Times New Roman"/>
                <a:ea typeface="Times New Roman"/>
                <a:cs typeface="Times New Roman"/>
                <a:sym typeface="Times New Roman"/>
              </a:rPr>
              <a:t>Intervenciones potentes que significaron avances y preguntas para seguir pensando</a:t>
            </a:r>
            <a:endParaRPr sz="1700">
              <a:latin typeface="Times New Roman"/>
              <a:ea typeface="Times New Roman"/>
              <a:cs typeface="Times New Roman"/>
              <a:sym typeface="Times New Roman"/>
            </a:endParaRPr>
          </a:p>
        </p:txBody>
      </p:sp>
      <p:sp>
        <p:nvSpPr>
          <p:cNvPr id="3909" name="Google Shape;3909;g3a21c6b2b38_0_3972"/>
          <p:cNvSpPr txBox="1"/>
          <p:nvPr/>
        </p:nvSpPr>
        <p:spPr>
          <a:xfrm>
            <a:off x="587950" y="2912110"/>
            <a:ext cx="4896900" cy="384900"/>
          </a:xfrm>
          <a:prstGeom prst="rect">
            <a:avLst/>
          </a:prstGeom>
          <a:noFill/>
          <a:ln cap="flat" cmpd="sng" w="19050">
            <a:solidFill>
              <a:srgbClr val="B7DB2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t/>
            </a:r>
            <a:endParaRPr i="0" sz="1300" u="none" cap="none" strike="noStrike">
              <a:solidFill>
                <a:srgbClr val="000000"/>
              </a:solidFill>
              <a:latin typeface="EB Garamond"/>
              <a:ea typeface="EB Garamond"/>
              <a:cs typeface="EB Garamond"/>
              <a:sym typeface="EB Garamond"/>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13" name="Shape 3913"/>
        <p:cNvGrpSpPr/>
        <p:nvPr/>
      </p:nvGrpSpPr>
      <p:grpSpPr>
        <a:xfrm>
          <a:off x="0" y="0"/>
          <a:ext cx="0" cy="0"/>
          <a:chOff x="0" y="0"/>
          <a:chExt cx="0" cy="0"/>
        </a:xfrm>
      </p:grpSpPr>
      <p:grpSp>
        <p:nvGrpSpPr>
          <p:cNvPr id="3914" name="Google Shape;3914;g3a21c6b2b38_0_4058"/>
          <p:cNvGrpSpPr/>
          <p:nvPr/>
        </p:nvGrpSpPr>
        <p:grpSpPr>
          <a:xfrm rot="5400000">
            <a:off x="4746823" y="1034148"/>
            <a:ext cx="3189350" cy="1336365"/>
            <a:chOff x="5974609" y="421177"/>
            <a:chExt cx="3189350" cy="1336365"/>
          </a:xfrm>
        </p:grpSpPr>
        <p:grpSp>
          <p:nvGrpSpPr>
            <p:cNvPr id="3915" name="Google Shape;3915;g3a21c6b2b38_0_4058"/>
            <p:cNvGrpSpPr/>
            <p:nvPr/>
          </p:nvGrpSpPr>
          <p:grpSpPr>
            <a:xfrm rot="5400000">
              <a:off x="7873551" y="-202767"/>
              <a:ext cx="666463" cy="1914351"/>
              <a:chOff x="2405075" y="2171775"/>
              <a:chExt cx="633400" cy="1900100"/>
            </a:xfrm>
          </p:grpSpPr>
          <p:cxnSp>
            <p:nvCxnSpPr>
              <p:cNvPr id="3916" name="Google Shape;3916;g3a21c6b2b38_0_405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17" name="Google Shape;3917;g3a21c6b2b38_0_405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18" name="Google Shape;3918;g3a21c6b2b38_0_405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19" name="Google Shape;3919;g3a21c6b2b38_0_405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20" name="Google Shape;3920;g3a21c6b2b38_0_405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21" name="Google Shape;3921;g3a21c6b2b38_0_405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22" name="Google Shape;3922;g3a21c6b2b38_0_405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23" name="Google Shape;3923;g3a21c6b2b38_0_405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24" name="Google Shape;3924;g3a21c6b2b38_0_405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25" name="Google Shape;3925;g3a21c6b2b38_0_405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26" name="Google Shape;3926;g3a21c6b2b38_0_405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27" name="Google Shape;3927;g3a21c6b2b38_0_405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28" name="Google Shape;3928;g3a21c6b2b38_0_405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29" name="Google Shape;3929;g3a21c6b2b38_0_405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30" name="Google Shape;3930;g3a21c6b2b38_0_405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931" name="Google Shape;3931;g3a21c6b2b38_0_4058"/>
            <p:cNvGrpSpPr/>
            <p:nvPr/>
          </p:nvGrpSpPr>
          <p:grpSpPr>
            <a:xfrm rot="5400000">
              <a:off x="7873551" y="467135"/>
              <a:ext cx="666463" cy="1914351"/>
              <a:chOff x="2405075" y="2171775"/>
              <a:chExt cx="633400" cy="1900100"/>
            </a:xfrm>
          </p:grpSpPr>
          <p:cxnSp>
            <p:nvCxnSpPr>
              <p:cNvPr id="3932" name="Google Shape;3932;g3a21c6b2b38_0_405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33" name="Google Shape;3933;g3a21c6b2b38_0_405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34" name="Google Shape;3934;g3a21c6b2b38_0_405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35" name="Google Shape;3935;g3a21c6b2b38_0_405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36" name="Google Shape;3936;g3a21c6b2b38_0_405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37" name="Google Shape;3937;g3a21c6b2b38_0_405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38" name="Google Shape;3938;g3a21c6b2b38_0_405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39" name="Google Shape;3939;g3a21c6b2b38_0_405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40" name="Google Shape;3940;g3a21c6b2b38_0_405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41" name="Google Shape;3941;g3a21c6b2b38_0_405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42" name="Google Shape;3942;g3a21c6b2b38_0_405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43" name="Google Shape;3943;g3a21c6b2b38_0_405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44" name="Google Shape;3944;g3a21c6b2b38_0_405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45" name="Google Shape;3945;g3a21c6b2b38_0_405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46" name="Google Shape;3946;g3a21c6b2b38_0_405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947" name="Google Shape;3947;g3a21c6b2b38_0_4058"/>
            <p:cNvGrpSpPr/>
            <p:nvPr/>
          </p:nvGrpSpPr>
          <p:grpSpPr>
            <a:xfrm rot="5400000">
              <a:off x="6598552" y="-202767"/>
              <a:ext cx="666463" cy="1914351"/>
              <a:chOff x="2405075" y="2171775"/>
              <a:chExt cx="633400" cy="1900100"/>
            </a:xfrm>
          </p:grpSpPr>
          <p:cxnSp>
            <p:nvCxnSpPr>
              <p:cNvPr id="3948" name="Google Shape;3948;g3a21c6b2b38_0_405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49" name="Google Shape;3949;g3a21c6b2b38_0_405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50" name="Google Shape;3950;g3a21c6b2b38_0_405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51" name="Google Shape;3951;g3a21c6b2b38_0_405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52" name="Google Shape;3952;g3a21c6b2b38_0_405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53" name="Google Shape;3953;g3a21c6b2b38_0_405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54" name="Google Shape;3954;g3a21c6b2b38_0_405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55" name="Google Shape;3955;g3a21c6b2b38_0_405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56" name="Google Shape;3956;g3a21c6b2b38_0_405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57" name="Google Shape;3957;g3a21c6b2b38_0_405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58" name="Google Shape;3958;g3a21c6b2b38_0_405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59" name="Google Shape;3959;g3a21c6b2b38_0_405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60" name="Google Shape;3960;g3a21c6b2b38_0_405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61" name="Google Shape;3961;g3a21c6b2b38_0_405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62" name="Google Shape;3962;g3a21c6b2b38_0_405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963" name="Google Shape;3963;g3a21c6b2b38_0_4058"/>
            <p:cNvGrpSpPr/>
            <p:nvPr/>
          </p:nvGrpSpPr>
          <p:grpSpPr>
            <a:xfrm rot="5400000">
              <a:off x="6598552" y="467135"/>
              <a:ext cx="666463" cy="1914351"/>
              <a:chOff x="2405075" y="2171775"/>
              <a:chExt cx="633400" cy="1900100"/>
            </a:xfrm>
          </p:grpSpPr>
          <p:cxnSp>
            <p:nvCxnSpPr>
              <p:cNvPr id="3964" name="Google Shape;3964;g3a21c6b2b38_0_405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65" name="Google Shape;3965;g3a21c6b2b38_0_405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66" name="Google Shape;3966;g3a21c6b2b38_0_405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67" name="Google Shape;3967;g3a21c6b2b38_0_405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68" name="Google Shape;3968;g3a21c6b2b38_0_405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69" name="Google Shape;3969;g3a21c6b2b38_0_405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70" name="Google Shape;3970;g3a21c6b2b38_0_405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71" name="Google Shape;3971;g3a21c6b2b38_0_405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72" name="Google Shape;3972;g3a21c6b2b38_0_405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73" name="Google Shape;3973;g3a21c6b2b38_0_405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74" name="Google Shape;3974;g3a21c6b2b38_0_405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75" name="Google Shape;3975;g3a21c6b2b38_0_405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76" name="Google Shape;3976;g3a21c6b2b38_0_405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977" name="Google Shape;3977;g3a21c6b2b38_0_405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978" name="Google Shape;3978;g3a21c6b2b38_0_405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3979" name="Google Shape;3979;g3a21c6b2b38_0_4058"/>
          <p:cNvPicPr preferRelativeResize="0"/>
          <p:nvPr/>
        </p:nvPicPr>
        <p:blipFill rotWithShape="1">
          <a:blip r:embed="rId3">
            <a:alphaModFix/>
          </a:blip>
          <a:srcRect b="0" l="0" r="0" t="0"/>
          <a:stretch/>
        </p:blipFill>
        <p:spPr>
          <a:xfrm>
            <a:off x="195775" y="228725"/>
            <a:ext cx="1261814" cy="311763"/>
          </a:xfrm>
          <a:prstGeom prst="rect">
            <a:avLst/>
          </a:prstGeom>
          <a:noFill/>
          <a:ln>
            <a:noFill/>
          </a:ln>
        </p:spPr>
      </p:pic>
      <p:sp>
        <p:nvSpPr>
          <p:cNvPr id="3980" name="Google Shape;3980;g3a21c6b2b38_0_4058"/>
          <p:cNvSpPr txBox="1"/>
          <p:nvPr/>
        </p:nvSpPr>
        <p:spPr>
          <a:xfrm>
            <a:off x="436000" y="1175100"/>
            <a:ext cx="6078300" cy="4041300"/>
          </a:xfrm>
          <a:prstGeom prst="rect">
            <a:avLst/>
          </a:prstGeom>
          <a:noFill/>
          <a:ln cap="flat" cmpd="sng" w="19050">
            <a:solidFill>
              <a:srgbClr val="B7DB2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chemeClr val="dk1"/>
              </a:buClr>
              <a:buSzPts val="1100"/>
              <a:buFont typeface="Arial"/>
              <a:buNone/>
            </a:pPr>
            <a:r>
              <a:rPr b="1" lang="es" sz="1500">
                <a:solidFill>
                  <a:schemeClr val="dk1"/>
                </a:solidFill>
              </a:rPr>
              <a:t>I</a:t>
            </a:r>
            <a:r>
              <a:rPr b="1" lang="es">
                <a:solidFill>
                  <a:schemeClr val="dk1"/>
                </a:solidFill>
              </a:rPr>
              <a:t>ntervenciones sobre la cohesión</a:t>
            </a:r>
            <a:endParaRPr b="1">
              <a:solidFill>
                <a:schemeClr val="dk1"/>
              </a:solidFill>
            </a:endParaRPr>
          </a:p>
          <a:p>
            <a:pPr indent="-317500" lvl="0" marL="457200" rtl="0" algn="l">
              <a:lnSpc>
                <a:spcPct val="115000"/>
              </a:lnSpc>
              <a:spcBef>
                <a:spcPts val="1200"/>
              </a:spcBef>
              <a:spcAft>
                <a:spcPts val="0"/>
              </a:spcAft>
              <a:buClr>
                <a:schemeClr val="dk1"/>
              </a:buClr>
              <a:buSzPts val="1400"/>
              <a:buChar char="●"/>
            </a:pPr>
            <a:r>
              <a:rPr b="1" lang="es">
                <a:solidFill>
                  <a:schemeClr val="dk1"/>
                </a:solidFill>
              </a:rPr>
              <a:t>Sugerir el uso de conectores adecuados.</a:t>
            </a:r>
            <a:br>
              <a:rPr b="1" lang="es">
                <a:solidFill>
                  <a:schemeClr val="dk1"/>
                </a:solidFill>
              </a:rPr>
            </a:br>
            <a:r>
              <a:rPr lang="es">
                <a:solidFill>
                  <a:schemeClr val="dk1"/>
                </a:solidFill>
              </a:rPr>
              <a:t> -  Incorporar expresiones como </a:t>
            </a:r>
            <a:r>
              <a:rPr i="1" lang="es">
                <a:solidFill>
                  <a:schemeClr val="dk1"/>
                </a:solidFill>
              </a:rPr>
              <a:t>“por esa razón”</a:t>
            </a:r>
            <a:r>
              <a:rPr lang="es">
                <a:solidFill>
                  <a:schemeClr val="dk1"/>
                </a:solidFill>
              </a:rPr>
              <a:t>, </a:t>
            </a:r>
            <a:r>
              <a:rPr i="1" lang="es">
                <a:solidFill>
                  <a:schemeClr val="dk1"/>
                </a:solidFill>
              </a:rPr>
              <a:t>“en cambio”</a:t>
            </a:r>
            <a:r>
              <a:rPr lang="es">
                <a:solidFill>
                  <a:schemeClr val="dk1"/>
                </a:solidFill>
              </a:rPr>
              <a:t>, </a:t>
            </a:r>
            <a:r>
              <a:rPr i="1" lang="es">
                <a:solidFill>
                  <a:schemeClr val="dk1"/>
                </a:solidFill>
              </a:rPr>
              <a:t>“hasta que”</a:t>
            </a:r>
            <a:r>
              <a:rPr lang="es">
                <a:solidFill>
                  <a:schemeClr val="dk1"/>
                </a:solidFill>
              </a:rPr>
              <a:t>, </a:t>
            </a:r>
            <a:r>
              <a:rPr i="1" lang="es">
                <a:solidFill>
                  <a:schemeClr val="dk1"/>
                </a:solidFill>
              </a:rPr>
              <a:t>“por eso”</a:t>
            </a:r>
            <a:r>
              <a:rPr lang="es">
                <a:solidFill>
                  <a:schemeClr val="dk1"/>
                </a:solidFill>
              </a:rPr>
              <a:t>.</a:t>
            </a:r>
            <a:br>
              <a:rPr lang="es">
                <a:solidFill>
                  <a:schemeClr val="dk1"/>
                </a:solidFill>
              </a:rPr>
            </a:br>
            <a:r>
              <a:rPr lang="es">
                <a:solidFill>
                  <a:schemeClr val="dk1"/>
                </a:solidFill>
              </a:rPr>
              <a:t> Ejemplo: </a:t>
            </a:r>
            <a:r>
              <a:rPr i="1" lang="es">
                <a:solidFill>
                  <a:schemeClr val="dk1"/>
                </a:solidFill>
              </a:rPr>
              <a:t>“En cambio, Virginia, una integrante de la familia, fue la única que lo escuchó…”</a:t>
            </a:r>
            <a:br>
              <a:rPr lang="es">
                <a:solidFill>
                  <a:schemeClr val="dk1"/>
                </a:solidFill>
              </a:rPr>
            </a:b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b="1" lang="es">
                <a:solidFill>
                  <a:schemeClr val="dk1"/>
                </a:solidFill>
              </a:rPr>
              <a:t>Reformular oraciones extensas y con repeticiones.</a:t>
            </a:r>
            <a:br>
              <a:rPr b="1" lang="es">
                <a:solidFill>
                  <a:schemeClr val="dk1"/>
                </a:solidFill>
              </a:rPr>
            </a:br>
            <a:r>
              <a:rPr lang="es">
                <a:solidFill>
                  <a:schemeClr val="dk1"/>
                </a:solidFill>
              </a:rPr>
              <a:t> - Por ejemplo, simplificar </a:t>
            </a:r>
            <a:r>
              <a:rPr i="1" lang="es">
                <a:solidFill>
                  <a:schemeClr val="dk1"/>
                </a:solidFill>
              </a:rPr>
              <a:t>“hasta que llegaron los integrantes de la familia, las actitudes de ellos todo cambió, porque ya no le tenían miedo al fantasma”</a:t>
            </a:r>
            <a:r>
              <a:rPr lang="es">
                <a:solidFill>
                  <a:schemeClr val="dk1"/>
                </a:solidFill>
              </a:rPr>
              <a:t> en dos oraciones más claras.</a:t>
            </a:r>
            <a:br>
              <a:rPr lang="es">
                <a:solidFill>
                  <a:schemeClr val="dk1"/>
                </a:solidFill>
              </a:rPr>
            </a:b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b="1" lang="es">
                <a:solidFill>
                  <a:schemeClr val="dk1"/>
                </a:solidFill>
              </a:rPr>
              <a:t>Trabajar sustituciones léxicas.</a:t>
            </a:r>
            <a:br>
              <a:rPr b="1" lang="es">
                <a:solidFill>
                  <a:schemeClr val="dk1"/>
                </a:solidFill>
              </a:rPr>
            </a:br>
            <a:r>
              <a:rPr lang="es">
                <a:solidFill>
                  <a:schemeClr val="dk1"/>
                </a:solidFill>
              </a:rPr>
              <a:t>- Evitar repetir </a:t>
            </a:r>
            <a:r>
              <a:rPr i="1" lang="es">
                <a:solidFill>
                  <a:schemeClr val="dk1"/>
                </a:solidFill>
              </a:rPr>
              <a:t>familia</a:t>
            </a:r>
            <a:r>
              <a:rPr lang="es">
                <a:solidFill>
                  <a:schemeClr val="dk1"/>
                </a:solidFill>
              </a:rPr>
              <a:t> en cada línea, reemplazándola por </a:t>
            </a:r>
            <a:r>
              <a:rPr i="1" lang="es">
                <a:solidFill>
                  <a:schemeClr val="dk1"/>
                </a:solidFill>
              </a:rPr>
              <a:t>los nuevos dueños</a:t>
            </a:r>
            <a:r>
              <a:rPr lang="es">
                <a:solidFill>
                  <a:schemeClr val="dk1"/>
                </a:solidFill>
              </a:rPr>
              <a:t>, </a:t>
            </a:r>
            <a:r>
              <a:rPr i="1" lang="es">
                <a:solidFill>
                  <a:schemeClr val="dk1"/>
                </a:solidFill>
              </a:rPr>
              <a:t>los Otis</a:t>
            </a:r>
            <a:r>
              <a:rPr lang="es">
                <a:solidFill>
                  <a:schemeClr val="dk1"/>
                </a:solidFill>
              </a:rPr>
              <a:t>, </a:t>
            </a:r>
            <a:endParaRPr sz="1600">
              <a:latin typeface="EB Garamond"/>
              <a:ea typeface="EB Garamond"/>
              <a:cs typeface="EB Garamond"/>
              <a:sym typeface="EB Garamond"/>
            </a:endParaRPr>
          </a:p>
        </p:txBody>
      </p:sp>
      <p:pic>
        <p:nvPicPr>
          <p:cNvPr id="3981" name="Google Shape;3981;g3a21c6b2b38_0_4058"/>
          <p:cNvPicPr preferRelativeResize="0"/>
          <p:nvPr/>
        </p:nvPicPr>
        <p:blipFill rotWithShape="1">
          <a:blip r:embed="rId4">
            <a:alphaModFix/>
          </a:blip>
          <a:srcRect b="0" l="0" r="0" t="0"/>
          <a:stretch/>
        </p:blipFill>
        <p:spPr>
          <a:xfrm rot="9900001">
            <a:off x="6717777" y="3257113"/>
            <a:ext cx="3672048" cy="3087523"/>
          </a:xfrm>
          <a:prstGeom prst="rect">
            <a:avLst/>
          </a:prstGeom>
          <a:noFill/>
          <a:ln>
            <a:noFill/>
          </a:ln>
        </p:spPr>
      </p:pic>
      <p:grpSp>
        <p:nvGrpSpPr>
          <p:cNvPr id="3982" name="Google Shape;3982;g3a21c6b2b38_0_4058"/>
          <p:cNvGrpSpPr/>
          <p:nvPr/>
        </p:nvGrpSpPr>
        <p:grpSpPr>
          <a:xfrm rot="10800000">
            <a:off x="44868" y="1537796"/>
            <a:ext cx="391126" cy="411555"/>
            <a:chOff x="853100" y="2420550"/>
            <a:chExt cx="69000" cy="72600"/>
          </a:xfrm>
        </p:grpSpPr>
        <p:cxnSp>
          <p:nvCxnSpPr>
            <p:cNvPr id="3983" name="Google Shape;3983;g3a21c6b2b38_0_4058"/>
            <p:cNvCxnSpPr/>
            <p:nvPr/>
          </p:nvCxnSpPr>
          <p:spPr>
            <a:xfrm>
              <a:off x="887600" y="2420550"/>
              <a:ext cx="0" cy="72600"/>
            </a:xfrm>
            <a:prstGeom prst="straightConnector1">
              <a:avLst/>
            </a:prstGeom>
            <a:noFill/>
            <a:ln cap="flat" cmpd="sng" w="93400">
              <a:solidFill>
                <a:srgbClr val="B7DB20"/>
              </a:solidFill>
              <a:prstDash val="solid"/>
              <a:round/>
              <a:headEnd len="sm" w="sm" type="none"/>
              <a:tailEnd len="sm" w="sm" type="none"/>
            </a:ln>
          </p:spPr>
        </p:cxnSp>
        <p:cxnSp>
          <p:nvCxnSpPr>
            <p:cNvPr id="3984" name="Google Shape;3984;g3a21c6b2b38_0_4058"/>
            <p:cNvCxnSpPr/>
            <p:nvPr/>
          </p:nvCxnSpPr>
          <p:spPr>
            <a:xfrm rot="10800000">
              <a:off x="853100" y="2456850"/>
              <a:ext cx="69000" cy="0"/>
            </a:xfrm>
            <a:prstGeom prst="straightConnector1">
              <a:avLst/>
            </a:prstGeom>
            <a:noFill/>
            <a:ln cap="flat" cmpd="sng" w="93400">
              <a:solidFill>
                <a:srgbClr val="B7DB20"/>
              </a:solidFill>
              <a:prstDash val="solid"/>
              <a:round/>
              <a:headEnd len="sm" w="sm" type="none"/>
              <a:tailEnd len="sm" w="sm" type="none"/>
            </a:ln>
          </p:spPr>
        </p:cxnSp>
      </p:grpSp>
      <p:sp>
        <p:nvSpPr>
          <p:cNvPr id="3985" name="Google Shape;3985;g3a21c6b2b38_0_4058"/>
          <p:cNvSpPr txBox="1"/>
          <p:nvPr/>
        </p:nvSpPr>
        <p:spPr>
          <a:xfrm>
            <a:off x="1774675" y="200100"/>
            <a:ext cx="3331800" cy="384900"/>
          </a:xfrm>
          <a:prstGeom prst="rect">
            <a:avLst/>
          </a:prstGeom>
          <a:solidFill>
            <a:srgbClr val="D5EE28"/>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800"/>
              <a:buFont typeface="Arial"/>
              <a:buNone/>
            </a:pPr>
            <a:r>
              <a:rPr b="1" lang="es" sz="1800">
                <a:solidFill>
                  <a:schemeClr val="dk1"/>
                </a:solidFill>
                <a:highlight>
                  <a:srgbClr val="B7DB20"/>
                </a:highlight>
                <a:latin typeface="Times New Roman"/>
                <a:ea typeface="Times New Roman"/>
                <a:cs typeface="Times New Roman"/>
                <a:sym typeface="Times New Roman"/>
              </a:rPr>
              <a:t>A modo de cierre y reflexión</a:t>
            </a:r>
            <a:endParaRPr b="1" i="0" sz="1800" u="none" cap="none" strike="noStrike">
              <a:solidFill>
                <a:srgbClr val="000000"/>
              </a:solidFill>
              <a:highlight>
                <a:srgbClr val="B7DB20"/>
              </a:highlight>
              <a:latin typeface="Times New Roman"/>
              <a:ea typeface="Times New Roman"/>
              <a:cs typeface="Times New Roman"/>
              <a:sym typeface="Times New Roman"/>
            </a:endParaRPr>
          </a:p>
        </p:txBody>
      </p:sp>
      <p:pic>
        <p:nvPicPr>
          <p:cNvPr id="3986" name="Google Shape;3986;g3a21c6b2b38_0_4058"/>
          <p:cNvPicPr preferRelativeResize="0"/>
          <p:nvPr/>
        </p:nvPicPr>
        <p:blipFill rotWithShape="1">
          <a:blip r:embed="rId5">
            <a:alphaModFix/>
          </a:blip>
          <a:srcRect b="0" l="0" r="0" t="0"/>
          <a:stretch/>
        </p:blipFill>
        <p:spPr>
          <a:xfrm rot="2181472">
            <a:off x="8195353" y="444160"/>
            <a:ext cx="554526" cy="456436"/>
          </a:xfrm>
          <a:prstGeom prst="rect">
            <a:avLst/>
          </a:prstGeom>
          <a:noFill/>
          <a:ln>
            <a:noFill/>
          </a:ln>
        </p:spPr>
      </p:pic>
      <p:pic>
        <p:nvPicPr>
          <p:cNvPr id="3987" name="Google Shape;3987;g3a21c6b2b38_0_4058"/>
          <p:cNvPicPr preferRelativeResize="0"/>
          <p:nvPr/>
        </p:nvPicPr>
        <p:blipFill>
          <a:blip r:embed="rId6">
            <a:alphaModFix/>
          </a:blip>
          <a:stretch>
            <a:fillRect/>
          </a:stretch>
        </p:blipFill>
        <p:spPr>
          <a:xfrm>
            <a:off x="6583161" y="1234650"/>
            <a:ext cx="2663614" cy="1599875"/>
          </a:xfrm>
          <a:prstGeom prst="rect">
            <a:avLst/>
          </a:prstGeom>
          <a:noFill/>
          <a:ln>
            <a:noFill/>
          </a:ln>
        </p:spPr>
      </p:pic>
      <p:sp>
        <p:nvSpPr>
          <p:cNvPr id="3988" name="Google Shape;3988;g3a21c6b2b38_0_4058"/>
          <p:cNvSpPr txBox="1"/>
          <p:nvPr/>
        </p:nvSpPr>
        <p:spPr>
          <a:xfrm>
            <a:off x="195775" y="731350"/>
            <a:ext cx="7161000" cy="415500"/>
          </a:xfrm>
          <a:prstGeom prst="rect">
            <a:avLst/>
          </a:prstGeom>
          <a:solidFill>
            <a:srgbClr val="B7DB2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500">
                <a:solidFill>
                  <a:schemeClr val="dk1"/>
                </a:solidFill>
                <a:latin typeface="Times New Roman"/>
                <a:ea typeface="Times New Roman"/>
                <a:cs typeface="Times New Roman"/>
                <a:sym typeface="Times New Roman"/>
              </a:rPr>
              <a:t>Intervenciones potentes que significaron avances y preguntas para seguir pensando</a:t>
            </a:r>
            <a:endParaRPr sz="1500">
              <a:latin typeface="Times New Roman"/>
              <a:ea typeface="Times New Roman"/>
              <a:cs typeface="Times New Roman"/>
              <a:sym typeface="Times New Roman"/>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92" name="Shape 3992"/>
        <p:cNvGrpSpPr/>
        <p:nvPr/>
      </p:nvGrpSpPr>
      <p:grpSpPr>
        <a:xfrm>
          <a:off x="0" y="0"/>
          <a:ext cx="0" cy="0"/>
          <a:chOff x="0" y="0"/>
          <a:chExt cx="0" cy="0"/>
        </a:xfrm>
      </p:grpSpPr>
      <p:grpSp>
        <p:nvGrpSpPr>
          <p:cNvPr id="3993" name="Google Shape;3993;g3a21c6b2b38_0_4136"/>
          <p:cNvGrpSpPr/>
          <p:nvPr/>
        </p:nvGrpSpPr>
        <p:grpSpPr>
          <a:xfrm rot="5400000">
            <a:off x="4746823" y="1034148"/>
            <a:ext cx="3189350" cy="1336365"/>
            <a:chOff x="5974609" y="421177"/>
            <a:chExt cx="3189350" cy="1336365"/>
          </a:xfrm>
        </p:grpSpPr>
        <p:grpSp>
          <p:nvGrpSpPr>
            <p:cNvPr id="3994" name="Google Shape;3994;g3a21c6b2b38_0_4136"/>
            <p:cNvGrpSpPr/>
            <p:nvPr/>
          </p:nvGrpSpPr>
          <p:grpSpPr>
            <a:xfrm rot="5400000">
              <a:off x="7873551" y="-202767"/>
              <a:ext cx="666463" cy="1914351"/>
              <a:chOff x="2405075" y="2171775"/>
              <a:chExt cx="633400" cy="1900100"/>
            </a:xfrm>
          </p:grpSpPr>
          <p:cxnSp>
            <p:nvCxnSpPr>
              <p:cNvPr id="3995" name="Google Shape;3995;g3a21c6b2b38_0_413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96" name="Google Shape;3996;g3a21c6b2b38_0_413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97" name="Google Shape;3997;g3a21c6b2b38_0_413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98" name="Google Shape;3998;g3a21c6b2b38_0_413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999" name="Google Shape;3999;g3a21c6b2b38_0_413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00" name="Google Shape;4000;g3a21c6b2b38_0_413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01" name="Google Shape;4001;g3a21c6b2b38_0_413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02" name="Google Shape;4002;g3a21c6b2b38_0_413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03" name="Google Shape;4003;g3a21c6b2b38_0_413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04" name="Google Shape;4004;g3a21c6b2b38_0_413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05" name="Google Shape;4005;g3a21c6b2b38_0_413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06" name="Google Shape;4006;g3a21c6b2b38_0_413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07" name="Google Shape;4007;g3a21c6b2b38_0_413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08" name="Google Shape;4008;g3a21c6b2b38_0_413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09" name="Google Shape;4009;g3a21c6b2b38_0_413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010" name="Google Shape;4010;g3a21c6b2b38_0_4136"/>
            <p:cNvGrpSpPr/>
            <p:nvPr/>
          </p:nvGrpSpPr>
          <p:grpSpPr>
            <a:xfrm rot="5400000">
              <a:off x="7873551" y="467135"/>
              <a:ext cx="666463" cy="1914351"/>
              <a:chOff x="2405075" y="2171775"/>
              <a:chExt cx="633400" cy="1900100"/>
            </a:xfrm>
          </p:grpSpPr>
          <p:cxnSp>
            <p:nvCxnSpPr>
              <p:cNvPr id="4011" name="Google Shape;4011;g3a21c6b2b38_0_413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12" name="Google Shape;4012;g3a21c6b2b38_0_413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13" name="Google Shape;4013;g3a21c6b2b38_0_413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14" name="Google Shape;4014;g3a21c6b2b38_0_413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15" name="Google Shape;4015;g3a21c6b2b38_0_413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16" name="Google Shape;4016;g3a21c6b2b38_0_413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17" name="Google Shape;4017;g3a21c6b2b38_0_413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18" name="Google Shape;4018;g3a21c6b2b38_0_413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19" name="Google Shape;4019;g3a21c6b2b38_0_413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20" name="Google Shape;4020;g3a21c6b2b38_0_413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21" name="Google Shape;4021;g3a21c6b2b38_0_413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22" name="Google Shape;4022;g3a21c6b2b38_0_413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23" name="Google Shape;4023;g3a21c6b2b38_0_413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24" name="Google Shape;4024;g3a21c6b2b38_0_413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25" name="Google Shape;4025;g3a21c6b2b38_0_413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026" name="Google Shape;4026;g3a21c6b2b38_0_4136"/>
            <p:cNvGrpSpPr/>
            <p:nvPr/>
          </p:nvGrpSpPr>
          <p:grpSpPr>
            <a:xfrm rot="5400000">
              <a:off x="6598552" y="-202767"/>
              <a:ext cx="666463" cy="1914351"/>
              <a:chOff x="2405075" y="2171775"/>
              <a:chExt cx="633400" cy="1900100"/>
            </a:xfrm>
          </p:grpSpPr>
          <p:cxnSp>
            <p:nvCxnSpPr>
              <p:cNvPr id="4027" name="Google Shape;4027;g3a21c6b2b38_0_413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28" name="Google Shape;4028;g3a21c6b2b38_0_413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29" name="Google Shape;4029;g3a21c6b2b38_0_413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30" name="Google Shape;4030;g3a21c6b2b38_0_413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31" name="Google Shape;4031;g3a21c6b2b38_0_413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32" name="Google Shape;4032;g3a21c6b2b38_0_413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33" name="Google Shape;4033;g3a21c6b2b38_0_413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34" name="Google Shape;4034;g3a21c6b2b38_0_413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35" name="Google Shape;4035;g3a21c6b2b38_0_413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36" name="Google Shape;4036;g3a21c6b2b38_0_413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37" name="Google Shape;4037;g3a21c6b2b38_0_413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38" name="Google Shape;4038;g3a21c6b2b38_0_413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39" name="Google Shape;4039;g3a21c6b2b38_0_413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40" name="Google Shape;4040;g3a21c6b2b38_0_413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41" name="Google Shape;4041;g3a21c6b2b38_0_413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042" name="Google Shape;4042;g3a21c6b2b38_0_4136"/>
            <p:cNvGrpSpPr/>
            <p:nvPr/>
          </p:nvGrpSpPr>
          <p:grpSpPr>
            <a:xfrm rot="5400000">
              <a:off x="6598552" y="467135"/>
              <a:ext cx="666463" cy="1914351"/>
              <a:chOff x="2405075" y="2171775"/>
              <a:chExt cx="633400" cy="1900100"/>
            </a:xfrm>
          </p:grpSpPr>
          <p:cxnSp>
            <p:nvCxnSpPr>
              <p:cNvPr id="4043" name="Google Shape;4043;g3a21c6b2b38_0_413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44" name="Google Shape;4044;g3a21c6b2b38_0_413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45" name="Google Shape;4045;g3a21c6b2b38_0_413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46" name="Google Shape;4046;g3a21c6b2b38_0_413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47" name="Google Shape;4047;g3a21c6b2b38_0_413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48" name="Google Shape;4048;g3a21c6b2b38_0_413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49" name="Google Shape;4049;g3a21c6b2b38_0_413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50" name="Google Shape;4050;g3a21c6b2b38_0_413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51" name="Google Shape;4051;g3a21c6b2b38_0_413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52" name="Google Shape;4052;g3a21c6b2b38_0_413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53" name="Google Shape;4053;g3a21c6b2b38_0_413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54" name="Google Shape;4054;g3a21c6b2b38_0_413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55" name="Google Shape;4055;g3a21c6b2b38_0_413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56" name="Google Shape;4056;g3a21c6b2b38_0_413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57" name="Google Shape;4057;g3a21c6b2b38_0_413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4058" name="Google Shape;4058;g3a21c6b2b38_0_4136"/>
          <p:cNvPicPr preferRelativeResize="0"/>
          <p:nvPr/>
        </p:nvPicPr>
        <p:blipFill rotWithShape="1">
          <a:blip r:embed="rId3">
            <a:alphaModFix/>
          </a:blip>
          <a:srcRect b="0" l="0" r="0" t="0"/>
          <a:stretch/>
        </p:blipFill>
        <p:spPr>
          <a:xfrm>
            <a:off x="195775" y="228725"/>
            <a:ext cx="1261814" cy="311763"/>
          </a:xfrm>
          <a:prstGeom prst="rect">
            <a:avLst/>
          </a:prstGeom>
          <a:noFill/>
          <a:ln>
            <a:noFill/>
          </a:ln>
        </p:spPr>
      </p:pic>
      <p:sp>
        <p:nvSpPr>
          <p:cNvPr id="4059" name="Google Shape;4059;g3a21c6b2b38_0_4136"/>
          <p:cNvSpPr txBox="1"/>
          <p:nvPr/>
        </p:nvSpPr>
        <p:spPr>
          <a:xfrm>
            <a:off x="436000" y="1556100"/>
            <a:ext cx="5864400" cy="3483300"/>
          </a:xfrm>
          <a:prstGeom prst="rect">
            <a:avLst/>
          </a:prstGeom>
          <a:noFill/>
          <a:ln cap="flat" cmpd="sng" w="19050">
            <a:solidFill>
              <a:srgbClr val="B7DB20"/>
            </a:solidFill>
            <a:prstDash val="solid"/>
            <a:round/>
            <a:headEnd len="sm" w="sm" type="none"/>
            <a:tailEnd len="sm" w="sm" type="none"/>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Char char="-"/>
            </a:pPr>
            <a:r>
              <a:rPr lang="es" sz="1800"/>
              <a:t>Proponer revisión del último párrafo mejorar la </a:t>
            </a:r>
            <a:r>
              <a:rPr b="1" lang="es" sz="1800"/>
              <a:t>cohesión y la claridad</a:t>
            </a:r>
            <a:r>
              <a:rPr lang="es" sz="1800"/>
              <a:t>: Por ejemplo: separar las ideas en oraciones más cortas y usar conectores que organicen mejor el resumen y la recomendación final</a:t>
            </a:r>
            <a:endParaRPr sz="1800"/>
          </a:p>
          <a:p>
            <a:pPr indent="0" lvl="0" marL="457200" rtl="0" algn="l">
              <a:lnSpc>
                <a:spcPct val="115000"/>
              </a:lnSpc>
              <a:spcBef>
                <a:spcPts val="0"/>
              </a:spcBef>
              <a:spcAft>
                <a:spcPts val="0"/>
              </a:spcAft>
              <a:buNone/>
            </a:pPr>
            <a:r>
              <a:t/>
            </a:r>
            <a:endParaRPr sz="1800"/>
          </a:p>
          <a:p>
            <a:pPr indent="-342900" lvl="0" marL="457200" rtl="0" algn="l">
              <a:lnSpc>
                <a:spcPct val="115000"/>
              </a:lnSpc>
              <a:spcBef>
                <a:spcPts val="0"/>
              </a:spcBef>
              <a:spcAft>
                <a:spcPts val="0"/>
              </a:spcAft>
              <a:buSzPts val="1800"/>
              <a:buChar char="-"/>
            </a:pPr>
            <a:r>
              <a:rPr lang="es" sz="1800"/>
              <a:t>Mantener tiempos verbales:  Pasado para el argumento, presente para la opinión. </a:t>
            </a:r>
            <a:r>
              <a:rPr b="1" lang="es" sz="1800"/>
              <a:t>Concordancia temporal</a:t>
            </a:r>
            <a:endParaRPr b="1" sz="1800"/>
          </a:p>
          <a:p>
            <a:pPr indent="0" lvl="0" marL="0" rtl="0" algn="l">
              <a:lnSpc>
                <a:spcPct val="115000"/>
              </a:lnSpc>
              <a:spcBef>
                <a:spcPts val="1200"/>
              </a:spcBef>
              <a:spcAft>
                <a:spcPts val="200"/>
              </a:spcAft>
              <a:buClr>
                <a:schemeClr val="dk1"/>
              </a:buClr>
              <a:buSzPts val="1100"/>
              <a:buFont typeface="Arial"/>
              <a:buNone/>
            </a:pPr>
            <a:r>
              <a:t/>
            </a:r>
            <a:endParaRPr b="1" sz="1800">
              <a:solidFill>
                <a:schemeClr val="dk1"/>
              </a:solidFill>
            </a:endParaRPr>
          </a:p>
        </p:txBody>
      </p:sp>
      <p:pic>
        <p:nvPicPr>
          <p:cNvPr id="4060" name="Google Shape;4060;g3a21c6b2b38_0_4136"/>
          <p:cNvPicPr preferRelativeResize="0"/>
          <p:nvPr/>
        </p:nvPicPr>
        <p:blipFill rotWithShape="1">
          <a:blip r:embed="rId4">
            <a:alphaModFix/>
          </a:blip>
          <a:srcRect b="0" l="0" r="0" t="0"/>
          <a:stretch/>
        </p:blipFill>
        <p:spPr>
          <a:xfrm rot="9900001">
            <a:off x="6717777" y="3257113"/>
            <a:ext cx="3672048" cy="3087523"/>
          </a:xfrm>
          <a:prstGeom prst="rect">
            <a:avLst/>
          </a:prstGeom>
          <a:noFill/>
          <a:ln>
            <a:noFill/>
          </a:ln>
        </p:spPr>
      </p:pic>
      <p:grpSp>
        <p:nvGrpSpPr>
          <p:cNvPr id="4061" name="Google Shape;4061;g3a21c6b2b38_0_4136"/>
          <p:cNvGrpSpPr/>
          <p:nvPr/>
        </p:nvGrpSpPr>
        <p:grpSpPr>
          <a:xfrm rot="10800000">
            <a:off x="44868" y="1537796"/>
            <a:ext cx="391126" cy="411555"/>
            <a:chOff x="853100" y="2420550"/>
            <a:chExt cx="69000" cy="72600"/>
          </a:xfrm>
        </p:grpSpPr>
        <p:cxnSp>
          <p:nvCxnSpPr>
            <p:cNvPr id="4062" name="Google Shape;4062;g3a21c6b2b38_0_4136"/>
            <p:cNvCxnSpPr/>
            <p:nvPr/>
          </p:nvCxnSpPr>
          <p:spPr>
            <a:xfrm>
              <a:off x="887600" y="2420550"/>
              <a:ext cx="0" cy="72600"/>
            </a:xfrm>
            <a:prstGeom prst="straightConnector1">
              <a:avLst/>
            </a:prstGeom>
            <a:noFill/>
            <a:ln cap="flat" cmpd="sng" w="93400">
              <a:solidFill>
                <a:srgbClr val="B7DB20"/>
              </a:solidFill>
              <a:prstDash val="solid"/>
              <a:round/>
              <a:headEnd len="sm" w="sm" type="none"/>
              <a:tailEnd len="sm" w="sm" type="none"/>
            </a:ln>
          </p:spPr>
        </p:cxnSp>
        <p:cxnSp>
          <p:nvCxnSpPr>
            <p:cNvPr id="4063" name="Google Shape;4063;g3a21c6b2b38_0_4136"/>
            <p:cNvCxnSpPr/>
            <p:nvPr/>
          </p:nvCxnSpPr>
          <p:spPr>
            <a:xfrm rot="10800000">
              <a:off x="853100" y="2456850"/>
              <a:ext cx="69000" cy="0"/>
            </a:xfrm>
            <a:prstGeom prst="straightConnector1">
              <a:avLst/>
            </a:prstGeom>
            <a:noFill/>
            <a:ln cap="flat" cmpd="sng" w="93400">
              <a:solidFill>
                <a:srgbClr val="B7DB20"/>
              </a:solidFill>
              <a:prstDash val="solid"/>
              <a:round/>
              <a:headEnd len="sm" w="sm" type="none"/>
              <a:tailEnd len="sm" w="sm" type="none"/>
            </a:ln>
          </p:spPr>
        </p:cxnSp>
      </p:grpSp>
      <p:sp>
        <p:nvSpPr>
          <p:cNvPr id="4064" name="Google Shape;4064;g3a21c6b2b38_0_4136"/>
          <p:cNvSpPr txBox="1"/>
          <p:nvPr/>
        </p:nvSpPr>
        <p:spPr>
          <a:xfrm>
            <a:off x="1774675" y="200100"/>
            <a:ext cx="3331800" cy="384900"/>
          </a:xfrm>
          <a:prstGeom prst="rect">
            <a:avLst/>
          </a:prstGeom>
          <a:solidFill>
            <a:srgbClr val="D5EE28"/>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800"/>
              <a:buFont typeface="Arial"/>
              <a:buNone/>
            </a:pPr>
            <a:r>
              <a:rPr b="1" lang="es" sz="1800">
                <a:solidFill>
                  <a:schemeClr val="dk1"/>
                </a:solidFill>
                <a:highlight>
                  <a:srgbClr val="B7DB20"/>
                </a:highlight>
                <a:latin typeface="Times New Roman"/>
                <a:ea typeface="Times New Roman"/>
                <a:cs typeface="Times New Roman"/>
                <a:sym typeface="Times New Roman"/>
              </a:rPr>
              <a:t>A modo de cierre y reflexión</a:t>
            </a:r>
            <a:endParaRPr b="1" i="0" sz="1800" u="none" cap="none" strike="noStrike">
              <a:solidFill>
                <a:srgbClr val="000000"/>
              </a:solidFill>
              <a:highlight>
                <a:srgbClr val="B7DB20"/>
              </a:highlight>
              <a:latin typeface="Times New Roman"/>
              <a:ea typeface="Times New Roman"/>
              <a:cs typeface="Times New Roman"/>
              <a:sym typeface="Times New Roman"/>
            </a:endParaRPr>
          </a:p>
        </p:txBody>
      </p:sp>
      <p:pic>
        <p:nvPicPr>
          <p:cNvPr id="4065" name="Google Shape;4065;g3a21c6b2b38_0_4136"/>
          <p:cNvPicPr preferRelativeResize="0"/>
          <p:nvPr/>
        </p:nvPicPr>
        <p:blipFill rotWithShape="1">
          <a:blip r:embed="rId5">
            <a:alphaModFix/>
          </a:blip>
          <a:srcRect b="0" l="0" r="0" t="0"/>
          <a:stretch/>
        </p:blipFill>
        <p:spPr>
          <a:xfrm rot="2181472">
            <a:off x="8195353" y="444160"/>
            <a:ext cx="554526" cy="456436"/>
          </a:xfrm>
          <a:prstGeom prst="rect">
            <a:avLst/>
          </a:prstGeom>
          <a:noFill/>
          <a:ln>
            <a:noFill/>
          </a:ln>
        </p:spPr>
      </p:pic>
      <p:pic>
        <p:nvPicPr>
          <p:cNvPr id="4066" name="Google Shape;4066;g3a21c6b2b38_0_4136"/>
          <p:cNvPicPr preferRelativeResize="0"/>
          <p:nvPr/>
        </p:nvPicPr>
        <p:blipFill>
          <a:blip r:embed="rId6">
            <a:alphaModFix/>
          </a:blip>
          <a:stretch>
            <a:fillRect/>
          </a:stretch>
        </p:blipFill>
        <p:spPr>
          <a:xfrm>
            <a:off x="6583161" y="1234650"/>
            <a:ext cx="2663614" cy="1599875"/>
          </a:xfrm>
          <a:prstGeom prst="rect">
            <a:avLst/>
          </a:prstGeom>
          <a:noFill/>
          <a:ln>
            <a:noFill/>
          </a:ln>
        </p:spPr>
      </p:pic>
      <p:sp>
        <p:nvSpPr>
          <p:cNvPr id="4067" name="Google Shape;4067;g3a21c6b2b38_0_4136"/>
          <p:cNvSpPr txBox="1"/>
          <p:nvPr/>
        </p:nvSpPr>
        <p:spPr>
          <a:xfrm>
            <a:off x="195775" y="731350"/>
            <a:ext cx="7161000" cy="477000"/>
          </a:xfrm>
          <a:prstGeom prst="rect">
            <a:avLst/>
          </a:prstGeom>
          <a:solidFill>
            <a:srgbClr val="B7DB2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900">
                <a:solidFill>
                  <a:schemeClr val="dk1"/>
                </a:solidFill>
                <a:latin typeface="Times New Roman"/>
                <a:ea typeface="Times New Roman"/>
                <a:cs typeface="Times New Roman"/>
                <a:sym typeface="Times New Roman"/>
              </a:rPr>
              <a:t>Otras intervenciones para seguir pensando</a:t>
            </a:r>
            <a:endParaRPr sz="1900">
              <a:latin typeface="Times New Roman"/>
              <a:ea typeface="Times New Roman"/>
              <a:cs typeface="Times New Roman"/>
              <a:sym typeface="Times New Roman"/>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71" name="Shape 4071"/>
        <p:cNvGrpSpPr/>
        <p:nvPr/>
      </p:nvGrpSpPr>
      <p:grpSpPr>
        <a:xfrm>
          <a:off x="0" y="0"/>
          <a:ext cx="0" cy="0"/>
          <a:chOff x="0" y="0"/>
          <a:chExt cx="0" cy="0"/>
        </a:xfrm>
      </p:grpSpPr>
      <p:grpSp>
        <p:nvGrpSpPr>
          <p:cNvPr id="4072" name="Google Shape;4072;g3a21c6b2b38_0_4214"/>
          <p:cNvGrpSpPr/>
          <p:nvPr/>
        </p:nvGrpSpPr>
        <p:grpSpPr>
          <a:xfrm rot="5400000">
            <a:off x="4746823" y="1034148"/>
            <a:ext cx="3189350" cy="1336365"/>
            <a:chOff x="5974609" y="421177"/>
            <a:chExt cx="3189350" cy="1336365"/>
          </a:xfrm>
        </p:grpSpPr>
        <p:grpSp>
          <p:nvGrpSpPr>
            <p:cNvPr id="4073" name="Google Shape;4073;g3a21c6b2b38_0_4214"/>
            <p:cNvGrpSpPr/>
            <p:nvPr/>
          </p:nvGrpSpPr>
          <p:grpSpPr>
            <a:xfrm rot="5400000">
              <a:off x="7873551" y="-202767"/>
              <a:ext cx="666463" cy="1914351"/>
              <a:chOff x="2405075" y="2171775"/>
              <a:chExt cx="633400" cy="1900100"/>
            </a:xfrm>
          </p:grpSpPr>
          <p:cxnSp>
            <p:nvCxnSpPr>
              <p:cNvPr id="4074" name="Google Shape;4074;g3a21c6b2b38_0_421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75" name="Google Shape;4075;g3a21c6b2b38_0_421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76" name="Google Shape;4076;g3a21c6b2b38_0_421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77" name="Google Shape;4077;g3a21c6b2b38_0_421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78" name="Google Shape;4078;g3a21c6b2b38_0_421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79" name="Google Shape;4079;g3a21c6b2b38_0_421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80" name="Google Shape;4080;g3a21c6b2b38_0_421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81" name="Google Shape;4081;g3a21c6b2b38_0_421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82" name="Google Shape;4082;g3a21c6b2b38_0_421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83" name="Google Shape;4083;g3a21c6b2b38_0_421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84" name="Google Shape;4084;g3a21c6b2b38_0_421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85" name="Google Shape;4085;g3a21c6b2b38_0_421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86" name="Google Shape;4086;g3a21c6b2b38_0_421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87" name="Google Shape;4087;g3a21c6b2b38_0_421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88" name="Google Shape;4088;g3a21c6b2b38_0_421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089" name="Google Shape;4089;g3a21c6b2b38_0_4214"/>
            <p:cNvGrpSpPr/>
            <p:nvPr/>
          </p:nvGrpSpPr>
          <p:grpSpPr>
            <a:xfrm rot="5400000">
              <a:off x="7873551" y="467135"/>
              <a:ext cx="666463" cy="1914351"/>
              <a:chOff x="2405075" y="2171775"/>
              <a:chExt cx="633400" cy="1900100"/>
            </a:xfrm>
          </p:grpSpPr>
          <p:cxnSp>
            <p:nvCxnSpPr>
              <p:cNvPr id="4090" name="Google Shape;4090;g3a21c6b2b38_0_421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91" name="Google Shape;4091;g3a21c6b2b38_0_421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92" name="Google Shape;4092;g3a21c6b2b38_0_421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93" name="Google Shape;4093;g3a21c6b2b38_0_421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94" name="Google Shape;4094;g3a21c6b2b38_0_421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095" name="Google Shape;4095;g3a21c6b2b38_0_421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96" name="Google Shape;4096;g3a21c6b2b38_0_421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97" name="Google Shape;4097;g3a21c6b2b38_0_421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098" name="Google Shape;4098;g3a21c6b2b38_0_421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099" name="Google Shape;4099;g3a21c6b2b38_0_421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00" name="Google Shape;4100;g3a21c6b2b38_0_421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01" name="Google Shape;4101;g3a21c6b2b38_0_421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02" name="Google Shape;4102;g3a21c6b2b38_0_421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03" name="Google Shape;4103;g3a21c6b2b38_0_421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04" name="Google Shape;4104;g3a21c6b2b38_0_421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105" name="Google Shape;4105;g3a21c6b2b38_0_4214"/>
            <p:cNvGrpSpPr/>
            <p:nvPr/>
          </p:nvGrpSpPr>
          <p:grpSpPr>
            <a:xfrm rot="5400000">
              <a:off x="6598552" y="-202767"/>
              <a:ext cx="666463" cy="1914351"/>
              <a:chOff x="2405075" y="2171775"/>
              <a:chExt cx="633400" cy="1900100"/>
            </a:xfrm>
          </p:grpSpPr>
          <p:cxnSp>
            <p:nvCxnSpPr>
              <p:cNvPr id="4106" name="Google Shape;4106;g3a21c6b2b38_0_421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07" name="Google Shape;4107;g3a21c6b2b38_0_421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08" name="Google Shape;4108;g3a21c6b2b38_0_421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09" name="Google Shape;4109;g3a21c6b2b38_0_421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10" name="Google Shape;4110;g3a21c6b2b38_0_421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11" name="Google Shape;4111;g3a21c6b2b38_0_421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12" name="Google Shape;4112;g3a21c6b2b38_0_421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13" name="Google Shape;4113;g3a21c6b2b38_0_421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14" name="Google Shape;4114;g3a21c6b2b38_0_421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15" name="Google Shape;4115;g3a21c6b2b38_0_421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16" name="Google Shape;4116;g3a21c6b2b38_0_421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17" name="Google Shape;4117;g3a21c6b2b38_0_421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18" name="Google Shape;4118;g3a21c6b2b38_0_421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19" name="Google Shape;4119;g3a21c6b2b38_0_421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20" name="Google Shape;4120;g3a21c6b2b38_0_421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121" name="Google Shape;4121;g3a21c6b2b38_0_4214"/>
            <p:cNvGrpSpPr/>
            <p:nvPr/>
          </p:nvGrpSpPr>
          <p:grpSpPr>
            <a:xfrm rot="5400000">
              <a:off x="6598552" y="467135"/>
              <a:ext cx="666463" cy="1914351"/>
              <a:chOff x="2405075" y="2171775"/>
              <a:chExt cx="633400" cy="1900100"/>
            </a:xfrm>
          </p:grpSpPr>
          <p:cxnSp>
            <p:nvCxnSpPr>
              <p:cNvPr id="4122" name="Google Shape;4122;g3a21c6b2b38_0_4214"/>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23" name="Google Shape;4123;g3a21c6b2b38_0_4214"/>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24" name="Google Shape;4124;g3a21c6b2b38_0_4214"/>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25" name="Google Shape;4125;g3a21c6b2b38_0_4214"/>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26" name="Google Shape;4126;g3a21c6b2b38_0_4214"/>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27" name="Google Shape;4127;g3a21c6b2b38_0_4214"/>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28" name="Google Shape;4128;g3a21c6b2b38_0_4214"/>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29" name="Google Shape;4129;g3a21c6b2b38_0_4214"/>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30" name="Google Shape;4130;g3a21c6b2b38_0_4214"/>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31" name="Google Shape;4131;g3a21c6b2b38_0_421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32" name="Google Shape;4132;g3a21c6b2b38_0_4214"/>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33" name="Google Shape;4133;g3a21c6b2b38_0_4214"/>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34" name="Google Shape;4134;g3a21c6b2b38_0_4214"/>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35" name="Google Shape;4135;g3a21c6b2b38_0_4214"/>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36" name="Google Shape;4136;g3a21c6b2b38_0_4214"/>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4137" name="Google Shape;4137;g3a21c6b2b38_0_4214"/>
          <p:cNvPicPr preferRelativeResize="0"/>
          <p:nvPr/>
        </p:nvPicPr>
        <p:blipFill rotWithShape="1">
          <a:blip r:embed="rId3">
            <a:alphaModFix/>
          </a:blip>
          <a:srcRect b="0" l="0" r="0" t="0"/>
          <a:stretch/>
        </p:blipFill>
        <p:spPr>
          <a:xfrm>
            <a:off x="195775" y="228725"/>
            <a:ext cx="1261814" cy="311763"/>
          </a:xfrm>
          <a:prstGeom prst="rect">
            <a:avLst/>
          </a:prstGeom>
          <a:noFill/>
          <a:ln>
            <a:noFill/>
          </a:ln>
        </p:spPr>
      </p:pic>
      <p:pic>
        <p:nvPicPr>
          <p:cNvPr id="4138" name="Google Shape;4138;g3a21c6b2b38_0_4214"/>
          <p:cNvPicPr preferRelativeResize="0"/>
          <p:nvPr/>
        </p:nvPicPr>
        <p:blipFill rotWithShape="1">
          <a:blip r:embed="rId4">
            <a:alphaModFix/>
          </a:blip>
          <a:srcRect b="0" l="0" r="0" t="0"/>
          <a:stretch/>
        </p:blipFill>
        <p:spPr>
          <a:xfrm rot="9900008">
            <a:off x="7476206" y="3535718"/>
            <a:ext cx="2839161" cy="2387195"/>
          </a:xfrm>
          <a:prstGeom prst="rect">
            <a:avLst/>
          </a:prstGeom>
          <a:noFill/>
          <a:ln>
            <a:noFill/>
          </a:ln>
        </p:spPr>
      </p:pic>
      <p:sp>
        <p:nvSpPr>
          <p:cNvPr id="4139" name="Google Shape;4139;g3a21c6b2b38_0_4214"/>
          <p:cNvSpPr txBox="1"/>
          <p:nvPr/>
        </p:nvSpPr>
        <p:spPr>
          <a:xfrm>
            <a:off x="1774675" y="200100"/>
            <a:ext cx="5564700" cy="597000"/>
          </a:xfrm>
          <a:prstGeom prst="rect">
            <a:avLst/>
          </a:prstGeom>
          <a:solidFill>
            <a:srgbClr val="D5EE28"/>
          </a:solid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800"/>
              <a:buFont typeface="Arial"/>
              <a:buNone/>
            </a:pPr>
            <a:r>
              <a:rPr b="1" lang="es" sz="2300">
                <a:solidFill>
                  <a:schemeClr val="dk1"/>
                </a:solidFill>
                <a:highlight>
                  <a:srgbClr val="B7DB20"/>
                </a:highlight>
                <a:latin typeface="Times New Roman"/>
                <a:ea typeface="Times New Roman"/>
                <a:cs typeface="Times New Roman"/>
                <a:sym typeface="Times New Roman"/>
              </a:rPr>
              <a:t>Por qué hacemos lo que hacemos…</a:t>
            </a:r>
            <a:endParaRPr b="1" i="0" sz="2800" u="none" cap="none" strike="noStrike">
              <a:solidFill>
                <a:srgbClr val="000000"/>
              </a:solidFill>
              <a:highlight>
                <a:srgbClr val="B7DB20"/>
              </a:highlight>
              <a:latin typeface="Times New Roman"/>
              <a:ea typeface="Times New Roman"/>
              <a:cs typeface="Times New Roman"/>
              <a:sym typeface="Times New Roman"/>
            </a:endParaRPr>
          </a:p>
        </p:txBody>
      </p:sp>
      <p:pic>
        <p:nvPicPr>
          <p:cNvPr id="4140" name="Google Shape;4140;g3a21c6b2b38_0_4214"/>
          <p:cNvPicPr preferRelativeResize="0"/>
          <p:nvPr/>
        </p:nvPicPr>
        <p:blipFill rotWithShape="1">
          <a:blip r:embed="rId5">
            <a:alphaModFix/>
          </a:blip>
          <a:srcRect b="0" l="0" r="0" t="0"/>
          <a:stretch/>
        </p:blipFill>
        <p:spPr>
          <a:xfrm rot="2181472">
            <a:off x="8195353" y="444160"/>
            <a:ext cx="554526" cy="456436"/>
          </a:xfrm>
          <a:prstGeom prst="rect">
            <a:avLst/>
          </a:prstGeom>
          <a:noFill/>
          <a:ln>
            <a:noFill/>
          </a:ln>
        </p:spPr>
      </p:pic>
      <p:sp>
        <p:nvSpPr>
          <p:cNvPr id="4141" name="Google Shape;4141;g3a21c6b2b38_0_4214"/>
          <p:cNvSpPr txBox="1"/>
          <p:nvPr/>
        </p:nvSpPr>
        <p:spPr>
          <a:xfrm>
            <a:off x="601575" y="1263325"/>
            <a:ext cx="7700100" cy="38802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i="1" lang="es" sz="2300">
                <a:solidFill>
                  <a:schemeClr val="dk1"/>
                </a:solidFill>
                <a:latin typeface="Times New Roman"/>
                <a:ea typeface="Times New Roman"/>
                <a:cs typeface="Times New Roman"/>
                <a:sym typeface="Times New Roman"/>
              </a:rPr>
              <a:t>“Leer vale la pena… Convertirse en lector vale la pena… Lectura a lectura, el lector -todo lector, cualquiera sea su condición, su circunstancia…- se va volviendo más astuto en la búsqueda de indicios, más libre en pensamiento, más ágil en puntos de vista, más ancho en horizontes, dueño de un universo de significaciones más rico, más resistente y de tramas más sutiles. Lectura a lectura, el lector va construyendo su lugar en el mundo.”</a:t>
            </a:r>
            <a:endParaRPr i="1" sz="23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i="1" sz="23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i="1" lang="es" sz="2300">
                <a:solidFill>
                  <a:schemeClr val="dk1"/>
                </a:solidFill>
                <a:latin typeface="Times New Roman"/>
                <a:ea typeface="Times New Roman"/>
                <a:cs typeface="Times New Roman"/>
                <a:sym typeface="Times New Roman"/>
              </a:rPr>
              <a:t>					</a:t>
            </a:r>
            <a:r>
              <a:rPr b="1" i="1" lang="es" sz="2300">
                <a:solidFill>
                  <a:schemeClr val="dk1"/>
                </a:solidFill>
                <a:latin typeface="Times New Roman"/>
                <a:ea typeface="Times New Roman"/>
                <a:cs typeface="Times New Roman"/>
                <a:sym typeface="Times New Roman"/>
              </a:rPr>
              <a:t>Graciela Montes, “La gran ocasión”</a:t>
            </a:r>
            <a:endParaRPr b="1" i="1" sz="2300">
              <a:solidFill>
                <a:schemeClr val="dk1"/>
              </a:solidFill>
              <a:latin typeface="Times New Roman"/>
              <a:ea typeface="Times New Roman"/>
              <a:cs typeface="Times New Roman"/>
              <a:sym typeface="Times New Roman"/>
            </a:endParaRPr>
          </a:p>
        </p:txBody>
      </p:sp>
      <p:sp>
        <p:nvSpPr>
          <p:cNvPr id="4142" name="Google Shape;4142;g3a21c6b2b38_0_4214"/>
          <p:cNvSpPr/>
          <p:nvPr/>
        </p:nvSpPr>
        <p:spPr>
          <a:xfrm>
            <a:off x="7998475" y="4363802"/>
            <a:ext cx="1194300" cy="564000"/>
          </a:xfrm>
          <a:prstGeom prst="leftArrow">
            <a:avLst>
              <a:gd fmla="val 50000" name="adj1"/>
              <a:gd fmla="val 50000" name="adj2"/>
            </a:avLst>
          </a:prstGeom>
          <a:solidFill>
            <a:srgbClr val="92D0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u="sng">
                <a:solidFill>
                  <a:schemeClr val="hlink"/>
                </a:solidFill>
                <a:hlinkClick action="ppaction://hlinksldjump" r:id="rId6"/>
              </a:rPr>
              <a:t>Menú</a:t>
            </a:r>
            <a:endParaRPr b="1" sz="1600">
              <a:solidFill>
                <a:schemeClr val="lt1"/>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46" name="Shape 4146"/>
        <p:cNvGrpSpPr/>
        <p:nvPr/>
      </p:nvGrpSpPr>
      <p:grpSpPr>
        <a:xfrm>
          <a:off x="0" y="0"/>
          <a:ext cx="0" cy="0"/>
          <a:chOff x="0" y="0"/>
          <a:chExt cx="0" cy="0"/>
        </a:xfrm>
      </p:grpSpPr>
      <p:grpSp>
        <p:nvGrpSpPr>
          <p:cNvPr id="4147" name="Google Shape;4147;g3a21c6b2b38_0_4287"/>
          <p:cNvGrpSpPr/>
          <p:nvPr/>
        </p:nvGrpSpPr>
        <p:grpSpPr>
          <a:xfrm rot="5400000">
            <a:off x="4746817" y="1034147"/>
            <a:ext cx="3189350" cy="1336365"/>
            <a:chOff x="5974610" y="421182"/>
            <a:chExt cx="3189350" cy="1336365"/>
          </a:xfrm>
        </p:grpSpPr>
        <p:grpSp>
          <p:nvGrpSpPr>
            <p:cNvPr id="4148" name="Google Shape;4148;g3a21c6b2b38_0_4287"/>
            <p:cNvGrpSpPr/>
            <p:nvPr/>
          </p:nvGrpSpPr>
          <p:grpSpPr>
            <a:xfrm rot="5400000">
              <a:off x="7873552" y="-202762"/>
              <a:ext cx="666463" cy="1914351"/>
              <a:chOff x="2405075" y="2171775"/>
              <a:chExt cx="633400" cy="1900100"/>
            </a:xfrm>
          </p:grpSpPr>
          <p:cxnSp>
            <p:nvCxnSpPr>
              <p:cNvPr id="4149" name="Google Shape;4149;g3a21c6b2b38_0_4287"/>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50" name="Google Shape;4150;g3a21c6b2b38_0_4287"/>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51" name="Google Shape;4151;g3a21c6b2b38_0_4287"/>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52" name="Google Shape;4152;g3a21c6b2b38_0_4287"/>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53" name="Google Shape;4153;g3a21c6b2b38_0_4287"/>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54" name="Google Shape;4154;g3a21c6b2b38_0_4287"/>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55" name="Google Shape;4155;g3a21c6b2b38_0_4287"/>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56" name="Google Shape;4156;g3a21c6b2b38_0_4287"/>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57" name="Google Shape;4157;g3a21c6b2b38_0_4287"/>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58" name="Google Shape;4158;g3a21c6b2b38_0_428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59" name="Google Shape;4159;g3a21c6b2b38_0_428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60" name="Google Shape;4160;g3a21c6b2b38_0_4287"/>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61" name="Google Shape;4161;g3a21c6b2b38_0_4287"/>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62" name="Google Shape;4162;g3a21c6b2b38_0_4287"/>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63" name="Google Shape;4163;g3a21c6b2b38_0_4287"/>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164" name="Google Shape;4164;g3a21c6b2b38_0_4287"/>
            <p:cNvGrpSpPr/>
            <p:nvPr/>
          </p:nvGrpSpPr>
          <p:grpSpPr>
            <a:xfrm rot="5400000">
              <a:off x="7873552" y="467140"/>
              <a:ext cx="666463" cy="1914351"/>
              <a:chOff x="2405075" y="2171775"/>
              <a:chExt cx="633400" cy="1900100"/>
            </a:xfrm>
          </p:grpSpPr>
          <p:cxnSp>
            <p:nvCxnSpPr>
              <p:cNvPr id="4165" name="Google Shape;4165;g3a21c6b2b38_0_4287"/>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66" name="Google Shape;4166;g3a21c6b2b38_0_4287"/>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67" name="Google Shape;4167;g3a21c6b2b38_0_4287"/>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68" name="Google Shape;4168;g3a21c6b2b38_0_4287"/>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69" name="Google Shape;4169;g3a21c6b2b38_0_4287"/>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70" name="Google Shape;4170;g3a21c6b2b38_0_4287"/>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71" name="Google Shape;4171;g3a21c6b2b38_0_4287"/>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72" name="Google Shape;4172;g3a21c6b2b38_0_4287"/>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73" name="Google Shape;4173;g3a21c6b2b38_0_4287"/>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74" name="Google Shape;4174;g3a21c6b2b38_0_428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75" name="Google Shape;4175;g3a21c6b2b38_0_428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76" name="Google Shape;4176;g3a21c6b2b38_0_4287"/>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77" name="Google Shape;4177;g3a21c6b2b38_0_4287"/>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78" name="Google Shape;4178;g3a21c6b2b38_0_4287"/>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79" name="Google Shape;4179;g3a21c6b2b38_0_4287"/>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180" name="Google Shape;4180;g3a21c6b2b38_0_4287"/>
            <p:cNvGrpSpPr/>
            <p:nvPr/>
          </p:nvGrpSpPr>
          <p:grpSpPr>
            <a:xfrm rot="5400000">
              <a:off x="6598553" y="-202762"/>
              <a:ext cx="666463" cy="1914351"/>
              <a:chOff x="2405075" y="2171775"/>
              <a:chExt cx="633400" cy="1900100"/>
            </a:xfrm>
          </p:grpSpPr>
          <p:cxnSp>
            <p:nvCxnSpPr>
              <p:cNvPr id="4181" name="Google Shape;4181;g3a21c6b2b38_0_4287"/>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82" name="Google Shape;4182;g3a21c6b2b38_0_4287"/>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83" name="Google Shape;4183;g3a21c6b2b38_0_4287"/>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84" name="Google Shape;4184;g3a21c6b2b38_0_4287"/>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85" name="Google Shape;4185;g3a21c6b2b38_0_4287"/>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86" name="Google Shape;4186;g3a21c6b2b38_0_4287"/>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87" name="Google Shape;4187;g3a21c6b2b38_0_4287"/>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88" name="Google Shape;4188;g3a21c6b2b38_0_4287"/>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89" name="Google Shape;4189;g3a21c6b2b38_0_4287"/>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90" name="Google Shape;4190;g3a21c6b2b38_0_428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91" name="Google Shape;4191;g3a21c6b2b38_0_428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92" name="Google Shape;4192;g3a21c6b2b38_0_4287"/>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93" name="Google Shape;4193;g3a21c6b2b38_0_4287"/>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194" name="Google Shape;4194;g3a21c6b2b38_0_4287"/>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195" name="Google Shape;4195;g3a21c6b2b38_0_4287"/>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196" name="Google Shape;4196;g3a21c6b2b38_0_4287"/>
            <p:cNvGrpSpPr/>
            <p:nvPr/>
          </p:nvGrpSpPr>
          <p:grpSpPr>
            <a:xfrm rot="5400000">
              <a:off x="6598553" y="467140"/>
              <a:ext cx="666463" cy="1914351"/>
              <a:chOff x="2405075" y="2171775"/>
              <a:chExt cx="633400" cy="1900100"/>
            </a:xfrm>
          </p:grpSpPr>
          <p:cxnSp>
            <p:nvCxnSpPr>
              <p:cNvPr id="4197" name="Google Shape;4197;g3a21c6b2b38_0_4287"/>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98" name="Google Shape;4198;g3a21c6b2b38_0_4287"/>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199" name="Google Shape;4199;g3a21c6b2b38_0_4287"/>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200" name="Google Shape;4200;g3a21c6b2b38_0_4287"/>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201" name="Google Shape;4201;g3a21c6b2b38_0_4287"/>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202" name="Google Shape;4202;g3a21c6b2b38_0_4287"/>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03" name="Google Shape;4203;g3a21c6b2b38_0_4287"/>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204" name="Google Shape;4204;g3a21c6b2b38_0_4287"/>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205" name="Google Shape;4205;g3a21c6b2b38_0_4287"/>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06" name="Google Shape;4206;g3a21c6b2b38_0_428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07" name="Google Shape;4207;g3a21c6b2b38_0_4287"/>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08" name="Google Shape;4208;g3a21c6b2b38_0_4287"/>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209" name="Google Shape;4209;g3a21c6b2b38_0_4287"/>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210" name="Google Shape;4210;g3a21c6b2b38_0_4287"/>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211" name="Google Shape;4211;g3a21c6b2b38_0_4287"/>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4212" name="Google Shape;4212;g3a21c6b2b38_0_4287"/>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4213" name="Google Shape;4213;g3a21c6b2b38_0_4287"/>
          <p:cNvSpPr txBox="1"/>
          <p:nvPr/>
        </p:nvSpPr>
        <p:spPr>
          <a:xfrm>
            <a:off x="892750" y="1625275"/>
            <a:ext cx="5487900" cy="3227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Docentes: Laura Gammalsson </a:t>
            </a:r>
            <a:endParaRPr b="1" i="0" sz="1800" u="none" cap="none" strike="noStrike">
              <a:solidFill>
                <a:schemeClr val="dk1"/>
              </a:solidFill>
              <a:latin typeface="Archivo"/>
              <a:ea typeface="Archivo"/>
              <a:cs typeface="Archivo"/>
              <a:sym typeface="Archivo"/>
            </a:endParaRPr>
          </a:p>
          <a:p>
            <a:pPr indent="0" lvl="0" marL="914400" marR="0" rtl="0" algn="l">
              <a:lnSpc>
                <a:spcPct val="115000"/>
              </a:lnSpc>
              <a:spcBef>
                <a:spcPts val="0"/>
              </a:spcBef>
              <a:spcAft>
                <a:spcPts val="0"/>
              </a:spcAft>
              <a:buClr>
                <a:srgbClr val="000000"/>
              </a:buClr>
              <a:buSzPts val="1800"/>
              <a:buFont typeface="Arial"/>
              <a:buNone/>
            </a:pPr>
            <a:r>
              <a:rPr b="1" lang="es" sz="1800">
                <a:solidFill>
                  <a:schemeClr val="dk1"/>
                </a:solidFill>
                <a:latin typeface="Archivo"/>
                <a:ea typeface="Archivo"/>
                <a:cs typeface="Archivo"/>
                <a:sym typeface="Archivo"/>
              </a:rPr>
              <a:t>      </a:t>
            </a:r>
            <a:r>
              <a:rPr b="1" i="0" lang="es" sz="1800" u="none" cap="none" strike="noStrike">
                <a:solidFill>
                  <a:schemeClr val="dk1"/>
                </a:solidFill>
                <a:latin typeface="Archivo"/>
                <a:ea typeface="Archivo"/>
                <a:cs typeface="Archivo"/>
                <a:sym typeface="Archivo"/>
              </a:rPr>
              <a:t>Romina Vazquez </a:t>
            </a:r>
            <a:endParaRPr sz="16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sz="16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a:t>
            </a:r>
            <a:r>
              <a:rPr b="1" lang="es" sz="1800">
                <a:solidFill>
                  <a:schemeClr val="dk1"/>
                </a:solidFill>
                <a:latin typeface="Archivo"/>
                <a:ea typeface="Archivo"/>
                <a:cs typeface="Archivo"/>
                <a:sym typeface="Archivo"/>
              </a:rPr>
              <a:t>de Cerámica N° 1</a:t>
            </a:r>
            <a:endParaRPr sz="17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sz="17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a:t>
            </a:r>
            <a:r>
              <a:rPr b="1" lang="es" sz="1800">
                <a:solidFill>
                  <a:schemeClr val="dk1"/>
                </a:solidFill>
                <a:latin typeface="Archivo"/>
                <a:ea typeface="Archivo"/>
                <a:cs typeface="Archivo"/>
                <a:sym typeface="Archivo"/>
              </a:rPr>
              <a:t>sección</a:t>
            </a:r>
            <a:r>
              <a:rPr b="1" i="0" lang="es" sz="1800" u="none" cap="none" strike="noStrike">
                <a:solidFill>
                  <a:schemeClr val="dk1"/>
                </a:solidFill>
                <a:latin typeface="Archivo"/>
                <a:ea typeface="Archivo"/>
                <a:cs typeface="Archivo"/>
                <a:sym typeface="Archivo"/>
              </a:rPr>
              <a:t>: 1ero 3era y 1er</a:t>
            </a:r>
            <a:r>
              <a:rPr b="1" lang="es" sz="1800">
                <a:solidFill>
                  <a:schemeClr val="dk1"/>
                </a:solidFill>
                <a:latin typeface="Archivo"/>
                <a:ea typeface="Archivo"/>
                <a:cs typeface="Archivo"/>
                <a:sym typeface="Archivo"/>
              </a:rPr>
              <a:t>o </a:t>
            </a:r>
            <a:r>
              <a:rPr b="1" i="0" lang="es" sz="1800" u="none" cap="none" strike="noStrike">
                <a:solidFill>
                  <a:schemeClr val="dk1"/>
                </a:solidFill>
                <a:latin typeface="Archivo"/>
                <a:ea typeface="Archivo"/>
                <a:cs typeface="Archivo"/>
                <a:sym typeface="Archivo"/>
              </a:rPr>
              <a:t>4ta TT</a:t>
            </a:r>
            <a:endParaRPr b="1"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lang="es" sz="1800">
                <a:solidFill>
                  <a:schemeClr val="dk1"/>
                </a:solidFill>
                <a:latin typeface="Archivo"/>
                <a:ea typeface="Archivo"/>
                <a:cs typeface="Archivo"/>
                <a:sym typeface="Archivo"/>
              </a:rPr>
              <a:t>			      2do 1era TM</a:t>
            </a:r>
            <a:endParaRPr b="1" sz="18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Escribir para opinar</a:t>
            </a:r>
            <a:endParaRPr b="0" i="0" sz="1600" u="none" cap="none" strike="noStrike">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Archivo"/>
              <a:ea typeface="Archivo"/>
              <a:cs typeface="Archivo"/>
              <a:sym typeface="Archivo"/>
            </a:endParaRPr>
          </a:p>
        </p:txBody>
      </p:sp>
      <p:pic>
        <p:nvPicPr>
          <p:cNvPr id="4214" name="Google Shape;4214;g3a21c6b2b38_0_4287"/>
          <p:cNvPicPr preferRelativeResize="0"/>
          <p:nvPr/>
        </p:nvPicPr>
        <p:blipFill rotWithShape="1">
          <a:blip r:embed="rId4">
            <a:alphaModFix/>
          </a:blip>
          <a:srcRect b="0" l="0" r="0" t="0"/>
          <a:stretch/>
        </p:blipFill>
        <p:spPr>
          <a:xfrm rot="9900001">
            <a:off x="6717779" y="3257113"/>
            <a:ext cx="3672048" cy="3087523"/>
          </a:xfrm>
          <a:prstGeom prst="rect">
            <a:avLst/>
          </a:prstGeom>
          <a:noFill/>
          <a:ln>
            <a:noFill/>
          </a:ln>
        </p:spPr>
      </p:pic>
      <p:grpSp>
        <p:nvGrpSpPr>
          <p:cNvPr id="4215" name="Google Shape;4215;g3a21c6b2b38_0_4287"/>
          <p:cNvGrpSpPr/>
          <p:nvPr/>
        </p:nvGrpSpPr>
        <p:grpSpPr>
          <a:xfrm>
            <a:off x="773068" y="2693397"/>
            <a:ext cx="119674" cy="125925"/>
            <a:chOff x="853100" y="2420550"/>
            <a:chExt cx="69000" cy="72600"/>
          </a:xfrm>
        </p:grpSpPr>
        <p:cxnSp>
          <p:nvCxnSpPr>
            <p:cNvPr id="4216" name="Google Shape;4216;g3a21c6b2b38_0_428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217" name="Google Shape;4217;g3a21c6b2b38_0_428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4218" name="Google Shape;4218;g3a21c6b2b38_0_4287"/>
          <p:cNvGrpSpPr/>
          <p:nvPr/>
        </p:nvGrpSpPr>
        <p:grpSpPr>
          <a:xfrm>
            <a:off x="773068" y="1800035"/>
            <a:ext cx="119674" cy="125925"/>
            <a:chOff x="853100" y="2420550"/>
            <a:chExt cx="69000" cy="72600"/>
          </a:xfrm>
        </p:grpSpPr>
        <p:cxnSp>
          <p:nvCxnSpPr>
            <p:cNvPr id="4219" name="Google Shape;4219;g3a21c6b2b38_0_428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220" name="Google Shape;4220;g3a21c6b2b38_0_428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4221" name="Google Shape;4221;g3a21c6b2b38_0_4287"/>
          <p:cNvGrpSpPr/>
          <p:nvPr/>
        </p:nvGrpSpPr>
        <p:grpSpPr>
          <a:xfrm>
            <a:off x="772943" y="4227385"/>
            <a:ext cx="119674" cy="125925"/>
            <a:chOff x="853100" y="2420550"/>
            <a:chExt cx="69000" cy="72600"/>
          </a:xfrm>
        </p:grpSpPr>
        <p:cxnSp>
          <p:nvCxnSpPr>
            <p:cNvPr id="4222" name="Google Shape;4222;g3a21c6b2b38_0_428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223" name="Google Shape;4223;g3a21c6b2b38_0_428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4224" name="Google Shape;4224;g3a21c6b2b38_0_4287"/>
          <p:cNvSpPr txBox="1"/>
          <p:nvPr/>
        </p:nvSpPr>
        <p:spPr>
          <a:xfrm>
            <a:off x="646425" y="505025"/>
            <a:ext cx="39255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100">
                <a:highlight>
                  <a:srgbClr val="B7DB20"/>
                </a:highlight>
                <a:latin typeface="Archivo ExtraBold"/>
                <a:ea typeface="Archivo ExtraBold"/>
                <a:cs typeface="Archivo ExtraBold"/>
                <a:sym typeface="Archivo ExtraBold"/>
              </a:rPr>
              <a:t>Revisando las prácticas: </a:t>
            </a:r>
            <a:endParaRPr sz="2100">
              <a:highlight>
                <a:srgbClr val="B7DB20"/>
              </a:highlight>
              <a:latin typeface="Archivo ExtraBold"/>
              <a:ea typeface="Archivo ExtraBold"/>
              <a:cs typeface="Archivo ExtraBold"/>
              <a:sym typeface="Archivo ExtraBold"/>
            </a:endParaRPr>
          </a:p>
          <a:p>
            <a:pPr indent="0" lvl="0" marL="0" marR="0" rtl="0" algn="l">
              <a:lnSpc>
                <a:spcPct val="100000"/>
              </a:lnSpc>
              <a:spcBef>
                <a:spcPts val="0"/>
              </a:spcBef>
              <a:spcAft>
                <a:spcPts val="0"/>
              </a:spcAft>
              <a:buClr>
                <a:srgbClr val="000000"/>
              </a:buClr>
              <a:buSzPts val="1800"/>
              <a:buFont typeface="Arial"/>
              <a:buNone/>
            </a:pPr>
            <a:r>
              <a:rPr lang="es" sz="2100">
                <a:highlight>
                  <a:srgbClr val="B7DB20"/>
                </a:highlight>
                <a:latin typeface="Archivo ExtraBold"/>
                <a:ea typeface="Archivo ExtraBold"/>
                <a:cs typeface="Archivo ExtraBold"/>
                <a:sym typeface="Archivo ExtraBold"/>
              </a:rPr>
              <a:t>lxs pibxs y nosotras  </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4225" name="Google Shape;4225;g3a21c6b2b38_0_4287"/>
          <p:cNvPicPr preferRelativeResize="0"/>
          <p:nvPr/>
        </p:nvPicPr>
        <p:blipFill rotWithShape="1">
          <a:blip r:embed="rId5">
            <a:alphaModFix/>
          </a:blip>
          <a:srcRect b="0" l="0" r="0" t="0"/>
          <a:stretch/>
        </p:blipFill>
        <p:spPr>
          <a:xfrm rot="2181472">
            <a:off x="8073753" y="613847"/>
            <a:ext cx="554526" cy="456436"/>
          </a:xfrm>
          <a:prstGeom prst="rect">
            <a:avLst/>
          </a:prstGeom>
          <a:noFill/>
          <a:ln>
            <a:noFill/>
          </a:ln>
        </p:spPr>
      </p:pic>
      <p:grpSp>
        <p:nvGrpSpPr>
          <p:cNvPr id="4226" name="Google Shape;4226;g3a21c6b2b38_0_4287"/>
          <p:cNvGrpSpPr/>
          <p:nvPr/>
        </p:nvGrpSpPr>
        <p:grpSpPr>
          <a:xfrm>
            <a:off x="773068" y="3296997"/>
            <a:ext cx="119674" cy="125925"/>
            <a:chOff x="853100" y="2420550"/>
            <a:chExt cx="69000" cy="72600"/>
          </a:xfrm>
        </p:grpSpPr>
        <p:cxnSp>
          <p:nvCxnSpPr>
            <p:cNvPr id="4227" name="Google Shape;4227;g3a21c6b2b38_0_4287"/>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228" name="Google Shape;4228;g3a21c6b2b38_0_4287"/>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4229" name="Google Shape;4229;g3a21c6b2b38_0_4287"/>
          <p:cNvSpPr txBox="1"/>
          <p:nvPr/>
        </p:nvSpPr>
        <p:spPr>
          <a:xfrm>
            <a:off x="5716000" y="1966025"/>
            <a:ext cx="1641300" cy="86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800">
                <a:solidFill>
                  <a:schemeClr val="dk2"/>
                </a:solidFill>
              </a:rPr>
              <a:t>Foto de la institución </a:t>
            </a:r>
            <a:endParaRPr sz="1800">
              <a:solidFill>
                <a:schemeClr val="dk2"/>
              </a:solidFill>
            </a:endParaRPr>
          </a:p>
        </p:txBody>
      </p:sp>
      <p:pic>
        <p:nvPicPr>
          <p:cNvPr id="4230" name="Google Shape;4230;g3a21c6b2b38_0_4287"/>
          <p:cNvPicPr preferRelativeResize="0"/>
          <p:nvPr/>
        </p:nvPicPr>
        <p:blipFill>
          <a:blip r:embed="rId6">
            <a:alphaModFix/>
          </a:blip>
          <a:stretch>
            <a:fillRect/>
          </a:stretch>
        </p:blipFill>
        <p:spPr>
          <a:xfrm>
            <a:off x="5121225" y="1386150"/>
            <a:ext cx="3264799" cy="210171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9" name="Shape 689"/>
        <p:cNvGrpSpPr/>
        <p:nvPr/>
      </p:nvGrpSpPr>
      <p:grpSpPr>
        <a:xfrm>
          <a:off x="0" y="0"/>
          <a:ext cx="0" cy="0"/>
          <a:chOff x="0" y="0"/>
          <a:chExt cx="0" cy="0"/>
        </a:xfrm>
      </p:grpSpPr>
      <p:pic>
        <p:nvPicPr>
          <p:cNvPr id="690" name="Google Shape;690;g3a0699f8e75_2_314"/>
          <p:cNvPicPr preferRelativeResize="0"/>
          <p:nvPr/>
        </p:nvPicPr>
        <p:blipFill rotWithShape="1">
          <a:blip r:embed="rId3">
            <a:alphaModFix/>
          </a:blip>
          <a:srcRect b="0" l="0" r="0" t="0"/>
          <a:stretch/>
        </p:blipFill>
        <p:spPr>
          <a:xfrm>
            <a:off x="156875" y="673050"/>
            <a:ext cx="1261814" cy="311763"/>
          </a:xfrm>
          <a:prstGeom prst="rect">
            <a:avLst/>
          </a:prstGeom>
          <a:noFill/>
          <a:ln>
            <a:noFill/>
          </a:ln>
        </p:spPr>
      </p:pic>
      <p:sp>
        <p:nvSpPr>
          <p:cNvPr id="691" name="Google Shape;691;g3a0699f8e75_2_314"/>
          <p:cNvSpPr txBox="1"/>
          <p:nvPr/>
        </p:nvSpPr>
        <p:spPr>
          <a:xfrm>
            <a:off x="410550" y="1571700"/>
            <a:ext cx="4733100" cy="2674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a:t>
            </a:r>
            <a:r>
              <a:rPr b="1" lang="es" sz="1800">
                <a:solidFill>
                  <a:schemeClr val="dk1"/>
                </a:solidFill>
                <a:latin typeface="Archivo"/>
                <a:ea typeface="Archivo"/>
                <a:cs typeface="Archivo"/>
                <a:sym typeface="Archivo"/>
              </a:rPr>
              <a:t>/s:  </a:t>
            </a:r>
            <a:r>
              <a:rPr b="1" lang="es" sz="1800">
                <a:solidFill>
                  <a:schemeClr val="dk1"/>
                </a:solidFill>
                <a:latin typeface="Archivo"/>
                <a:ea typeface="Archivo"/>
                <a:cs typeface="Archivo"/>
                <a:sym typeface="Archivo"/>
              </a:rPr>
              <a:t>Romina Cavaco y Celeste Santoro</a:t>
            </a:r>
            <a:endParaRPr sz="1600">
              <a:solidFill>
                <a:schemeClr val="dk1"/>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800"/>
              <a:buFont typeface="Arial"/>
              <a:buNone/>
            </a:pPr>
            <a:r>
              <a:t/>
            </a:r>
            <a:endParaRPr b="1" sz="18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Nº</a:t>
            </a:r>
            <a:r>
              <a:rPr b="1" lang="es" sz="1800">
                <a:solidFill>
                  <a:schemeClr val="dk1"/>
                </a:solidFill>
                <a:latin typeface="Archivo"/>
                <a:ea typeface="Archivo"/>
                <a:cs typeface="Archivo"/>
                <a:sym typeface="Archivo"/>
              </a:rPr>
              <a:t> 14 DE 20 - Islas Malvinas</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1" sz="18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sección: 6to grado</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a:t>
            </a:r>
            <a:r>
              <a:rPr b="1" lang="es" sz="1800">
                <a:solidFill>
                  <a:schemeClr val="dk1"/>
                </a:solidFill>
                <a:latin typeface="Archivo"/>
                <a:ea typeface="Archivo"/>
                <a:cs typeface="Archivo"/>
                <a:sym typeface="Archivo"/>
              </a:rPr>
              <a:t>Escribir para argumentar</a:t>
            </a:r>
            <a:endParaRPr b="0" i="0" sz="1600" u="none" cap="none" strike="noStrike">
              <a:solidFill>
                <a:schemeClr val="dk1"/>
              </a:solidFill>
              <a:latin typeface="Archivo"/>
              <a:ea typeface="Archivo"/>
              <a:cs typeface="Archivo"/>
              <a:sym typeface="Archivo"/>
            </a:endParaRPr>
          </a:p>
        </p:txBody>
      </p:sp>
      <p:pic>
        <p:nvPicPr>
          <p:cNvPr id="692" name="Google Shape;692;g3a0699f8e75_2_314"/>
          <p:cNvPicPr preferRelativeResize="0"/>
          <p:nvPr/>
        </p:nvPicPr>
        <p:blipFill rotWithShape="1">
          <a:blip r:embed="rId4">
            <a:alphaModFix/>
          </a:blip>
          <a:srcRect b="0" l="0" r="0" t="0"/>
          <a:stretch/>
        </p:blipFill>
        <p:spPr>
          <a:xfrm rot="9900005">
            <a:off x="7048839" y="3468497"/>
            <a:ext cx="3368820" cy="2832556"/>
          </a:xfrm>
          <a:prstGeom prst="rect">
            <a:avLst/>
          </a:prstGeom>
          <a:noFill/>
          <a:ln>
            <a:noFill/>
          </a:ln>
        </p:spPr>
      </p:pic>
      <p:grpSp>
        <p:nvGrpSpPr>
          <p:cNvPr id="693" name="Google Shape;693;g3a0699f8e75_2_314"/>
          <p:cNvGrpSpPr/>
          <p:nvPr/>
        </p:nvGrpSpPr>
        <p:grpSpPr>
          <a:xfrm>
            <a:off x="201588" y="2644912"/>
            <a:ext cx="119674" cy="125925"/>
            <a:chOff x="853100" y="2420550"/>
            <a:chExt cx="69000" cy="72600"/>
          </a:xfrm>
        </p:grpSpPr>
        <p:cxnSp>
          <p:nvCxnSpPr>
            <p:cNvPr id="694" name="Google Shape;694;g3a0699f8e75_2_31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695" name="Google Shape;695;g3a0699f8e75_2_31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696" name="Google Shape;696;g3a0699f8e75_2_314"/>
          <p:cNvGrpSpPr/>
          <p:nvPr/>
        </p:nvGrpSpPr>
        <p:grpSpPr>
          <a:xfrm>
            <a:off x="201588" y="1719650"/>
            <a:ext cx="119674" cy="125925"/>
            <a:chOff x="853100" y="2420550"/>
            <a:chExt cx="69000" cy="72600"/>
          </a:xfrm>
        </p:grpSpPr>
        <p:cxnSp>
          <p:nvCxnSpPr>
            <p:cNvPr id="697" name="Google Shape;697;g3a0699f8e75_2_31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698" name="Google Shape;698;g3a0699f8e75_2_31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699" name="Google Shape;699;g3a0699f8e75_2_314"/>
          <p:cNvGrpSpPr/>
          <p:nvPr/>
        </p:nvGrpSpPr>
        <p:grpSpPr>
          <a:xfrm>
            <a:off x="201588" y="3927100"/>
            <a:ext cx="119674" cy="125925"/>
            <a:chOff x="853100" y="2420550"/>
            <a:chExt cx="69000" cy="72600"/>
          </a:xfrm>
        </p:grpSpPr>
        <p:cxnSp>
          <p:nvCxnSpPr>
            <p:cNvPr id="700" name="Google Shape;700;g3a0699f8e75_2_31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701" name="Google Shape;701;g3a0699f8e75_2_31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702" name="Google Shape;702;g3a0699f8e75_2_314"/>
          <p:cNvSpPr txBox="1"/>
          <p:nvPr/>
        </p:nvSpPr>
        <p:spPr>
          <a:xfrm>
            <a:off x="67575" y="204925"/>
            <a:ext cx="8289300" cy="46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100">
                <a:highlight>
                  <a:srgbClr val="B7DB20"/>
                </a:highlight>
                <a:latin typeface="Archivo ExtraBold"/>
                <a:ea typeface="Archivo ExtraBold"/>
                <a:cs typeface="Archivo ExtraBold"/>
                <a:sym typeface="Archivo ExtraBold"/>
              </a:rPr>
              <a:t>“Seamos booktubers”</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703" name="Google Shape;703;g3a0699f8e75_2_314"/>
          <p:cNvPicPr preferRelativeResize="0"/>
          <p:nvPr/>
        </p:nvPicPr>
        <p:blipFill rotWithShape="1">
          <a:blip r:embed="rId5">
            <a:alphaModFix/>
          </a:blip>
          <a:srcRect b="0" l="0" r="0" t="0"/>
          <a:stretch/>
        </p:blipFill>
        <p:spPr>
          <a:xfrm rot="2181472">
            <a:off x="8508153" y="408447"/>
            <a:ext cx="554526" cy="456436"/>
          </a:xfrm>
          <a:prstGeom prst="rect">
            <a:avLst/>
          </a:prstGeom>
          <a:noFill/>
          <a:ln>
            <a:noFill/>
          </a:ln>
        </p:spPr>
      </p:pic>
      <p:grpSp>
        <p:nvGrpSpPr>
          <p:cNvPr id="704" name="Google Shape;704;g3a0699f8e75_2_314"/>
          <p:cNvGrpSpPr/>
          <p:nvPr/>
        </p:nvGrpSpPr>
        <p:grpSpPr>
          <a:xfrm>
            <a:off x="201588" y="3257574"/>
            <a:ext cx="119674" cy="125925"/>
            <a:chOff x="853100" y="2420550"/>
            <a:chExt cx="69000" cy="72600"/>
          </a:xfrm>
        </p:grpSpPr>
        <p:cxnSp>
          <p:nvCxnSpPr>
            <p:cNvPr id="705" name="Google Shape;705;g3a0699f8e75_2_31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706" name="Google Shape;706;g3a0699f8e75_2_31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707" name="Google Shape;707;g3a0699f8e75_2_314"/>
          <p:cNvSpPr txBox="1"/>
          <p:nvPr/>
        </p:nvSpPr>
        <p:spPr>
          <a:xfrm>
            <a:off x="5716000" y="1966025"/>
            <a:ext cx="1641300" cy="86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Foto de la institución </a:t>
            </a:r>
            <a:endParaRPr b="0" i="0" sz="1800" u="none" cap="none" strike="noStrike">
              <a:solidFill>
                <a:schemeClr val="dk2"/>
              </a:solidFill>
              <a:latin typeface="Arial"/>
              <a:ea typeface="Arial"/>
              <a:cs typeface="Arial"/>
              <a:sym typeface="Arial"/>
            </a:endParaRPr>
          </a:p>
        </p:txBody>
      </p:sp>
      <p:pic>
        <p:nvPicPr>
          <p:cNvPr id="708" name="Google Shape;708;g3a0699f8e75_2_314"/>
          <p:cNvPicPr preferRelativeResize="0"/>
          <p:nvPr/>
        </p:nvPicPr>
        <p:blipFill rotWithShape="1">
          <a:blip r:embed="rId6">
            <a:alphaModFix/>
          </a:blip>
          <a:srcRect b="0" l="0" r="0" t="0"/>
          <a:stretch/>
        </p:blipFill>
        <p:spPr>
          <a:xfrm>
            <a:off x="7357300" y="82055"/>
            <a:ext cx="1460676" cy="206450"/>
          </a:xfrm>
          <a:prstGeom prst="rect">
            <a:avLst/>
          </a:prstGeom>
          <a:noFill/>
          <a:ln>
            <a:noFill/>
          </a:ln>
        </p:spPr>
      </p:pic>
      <p:pic>
        <p:nvPicPr>
          <p:cNvPr id="709" name="Google Shape;709;g3a0699f8e75_2_314"/>
          <p:cNvPicPr preferRelativeResize="0"/>
          <p:nvPr/>
        </p:nvPicPr>
        <p:blipFill rotWithShape="1">
          <a:blip r:embed="rId7">
            <a:alphaModFix/>
          </a:blip>
          <a:srcRect b="0" l="34606" r="0" t="8105"/>
          <a:stretch/>
        </p:blipFill>
        <p:spPr>
          <a:xfrm>
            <a:off x="5007600" y="892700"/>
            <a:ext cx="3647375" cy="3015149"/>
          </a:xfrm>
          <a:prstGeom prst="rect">
            <a:avLst/>
          </a:prstGeom>
          <a:solidFill>
            <a:schemeClr val="lt1"/>
          </a:solid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34" name="Shape 4234"/>
        <p:cNvGrpSpPr/>
        <p:nvPr/>
      </p:nvGrpSpPr>
      <p:grpSpPr>
        <a:xfrm>
          <a:off x="0" y="0"/>
          <a:ext cx="0" cy="0"/>
          <a:chOff x="0" y="0"/>
          <a:chExt cx="0" cy="0"/>
        </a:xfrm>
      </p:grpSpPr>
      <p:pic>
        <p:nvPicPr>
          <p:cNvPr id="4235" name="Google Shape;4235;g3a21c6b2b38_0_4374"/>
          <p:cNvPicPr preferRelativeResize="0"/>
          <p:nvPr/>
        </p:nvPicPr>
        <p:blipFill rotWithShape="1">
          <a:blip r:embed="rId3">
            <a:alphaModFix/>
          </a:blip>
          <a:srcRect b="0" l="0" r="0" t="0"/>
          <a:stretch/>
        </p:blipFill>
        <p:spPr>
          <a:xfrm>
            <a:off x="0" y="712700"/>
            <a:ext cx="1261814" cy="311763"/>
          </a:xfrm>
          <a:prstGeom prst="rect">
            <a:avLst/>
          </a:prstGeom>
          <a:noFill/>
          <a:ln>
            <a:noFill/>
          </a:ln>
        </p:spPr>
      </p:pic>
      <p:sp>
        <p:nvSpPr>
          <p:cNvPr id="4236" name="Google Shape;4236;g3a21c6b2b38_0_4374"/>
          <p:cNvSpPr txBox="1"/>
          <p:nvPr/>
        </p:nvSpPr>
        <p:spPr>
          <a:xfrm>
            <a:off x="278100" y="1083775"/>
            <a:ext cx="8873700" cy="45717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1100"/>
              </a:spcBef>
              <a:spcAft>
                <a:spcPts val="0"/>
              </a:spcAft>
              <a:buClr>
                <a:schemeClr val="dk1"/>
              </a:buClr>
              <a:buSzPts val="1300"/>
              <a:buFont typeface="Arial"/>
              <a:buNone/>
            </a:pPr>
            <a:r>
              <a:rPr b="1" i="0" lang="es" sz="1500" u="none" cap="none" strike="noStrike">
                <a:solidFill>
                  <a:schemeClr val="dk1"/>
                </a:solidFill>
                <a:highlight>
                  <a:srgbClr val="B7DB20"/>
                </a:highlight>
                <a:latin typeface="Archivo"/>
                <a:ea typeface="Archivo"/>
                <a:cs typeface="Archivo"/>
                <a:sym typeface="Archivo"/>
              </a:rPr>
              <a:t>Duración </a:t>
            </a:r>
            <a:r>
              <a:rPr b="1" i="0" lang="es" sz="1500" u="none" cap="none" strike="noStrike">
                <a:solidFill>
                  <a:schemeClr val="dk1"/>
                </a:solidFill>
                <a:highlight>
                  <a:schemeClr val="lt1"/>
                </a:highlight>
                <a:latin typeface="Archivo"/>
                <a:ea typeface="Archivo"/>
                <a:cs typeface="Archivo"/>
                <a:sym typeface="Archivo"/>
              </a:rPr>
              <a:t>: </a:t>
            </a:r>
            <a:r>
              <a:rPr b="1" lang="es" sz="1500">
                <a:solidFill>
                  <a:schemeClr val="dk1"/>
                </a:solidFill>
                <a:highlight>
                  <a:schemeClr val="lt1"/>
                </a:highlight>
                <a:latin typeface="Archivo"/>
                <a:ea typeface="Archivo"/>
                <a:cs typeface="Archivo"/>
                <a:sym typeface="Archivo"/>
              </a:rPr>
              <a:t>abril </a:t>
            </a:r>
            <a:r>
              <a:rPr b="1" i="0" lang="es" sz="1500" u="none" cap="none" strike="noStrike">
                <a:solidFill>
                  <a:schemeClr val="dk1"/>
                </a:solidFill>
                <a:highlight>
                  <a:schemeClr val="lt1"/>
                </a:highlight>
                <a:latin typeface="Archivo"/>
                <a:ea typeface="Archivo"/>
                <a:cs typeface="Archivo"/>
                <a:sym typeface="Archivo"/>
              </a:rPr>
              <a:t>a octubre de </a:t>
            </a:r>
            <a:r>
              <a:rPr b="1" lang="es" sz="1500">
                <a:solidFill>
                  <a:schemeClr val="dk1"/>
                </a:solidFill>
                <a:highlight>
                  <a:schemeClr val="lt1"/>
                </a:highlight>
                <a:latin typeface="Archivo"/>
                <a:ea typeface="Archivo"/>
                <a:cs typeface="Archivo"/>
                <a:sym typeface="Archivo"/>
              </a:rPr>
              <a:t>2025</a:t>
            </a:r>
            <a:endParaRPr b="0" i="0" sz="1300" u="none" cap="none" strike="noStrike">
              <a:solidFill>
                <a:schemeClr val="dk1"/>
              </a:solidFill>
              <a:highlight>
                <a:schemeClr val="lt1"/>
              </a:highlight>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1" i="0" lang="es" sz="1500" u="none" cap="none" strike="noStrike">
                <a:solidFill>
                  <a:srgbClr val="000000"/>
                </a:solidFill>
                <a:highlight>
                  <a:srgbClr val="B7DB20"/>
                </a:highlight>
                <a:latin typeface="Archivo"/>
                <a:ea typeface="Archivo"/>
                <a:cs typeface="Archivo"/>
                <a:sym typeface="Archivo"/>
              </a:rPr>
              <a:t>Situación </a:t>
            </a:r>
            <a:r>
              <a:rPr b="1" i="0" lang="es" sz="1500" u="none" cap="none" strike="noStrike">
                <a:solidFill>
                  <a:srgbClr val="000000"/>
                </a:solidFill>
                <a:highlight>
                  <a:srgbClr val="B7DB20"/>
                </a:highlight>
                <a:latin typeface="Archivo"/>
                <a:ea typeface="Archivo"/>
                <a:cs typeface="Archivo"/>
                <a:sym typeface="Archivo"/>
                <a:extLst>
                  <a:ext uri="http://customooxmlschemas.google.com/">
                    <go:slidesCustomData xmlns:go="http://customooxmlschemas.google.com/" textRoundtripDataId="26"/>
                  </a:ext>
                </a:extLst>
              </a:rPr>
              <a:t>inicial</a:t>
            </a:r>
            <a:r>
              <a:rPr b="1" i="0" lang="es" sz="1500" u="none" cap="none" strike="noStrike">
                <a:solidFill>
                  <a:srgbClr val="000000"/>
                </a:solidFill>
                <a:highlight>
                  <a:srgbClr val="B7DB20"/>
                </a:highlight>
                <a:latin typeface="Archivo"/>
                <a:ea typeface="Archivo"/>
                <a:cs typeface="Archivo"/>
                <a:sym typeface="Archivo"/>
              </a:rPr>
              <a:t>:</a:t>
            </a:r>
            <a:r>
              <a:rPr b="0" i="0" lang="es" sz="1300" u="none" cap="none" strike="noStrike">
                <a:solidFill>
                  <a:schemeClr val="dk1"/>
                </a:solidFill>
                <a:latin typeface="Archivo"/>
                <a:ea typeface="Archivo"/>
                <a:cs typeface="Archivo"/>
                <a:sym typeface="Archivo"/>
              </a:rPr>
              <a:t> Este año, </a:t>
            </a:r>
            <a:r>
              <a:rPr lang="es" sz="1300">
                <a:solidFill>
                  <a:schemeClr val="dk1"/>
                </a:solidFill>
                <a:latin typeface="Archivo"/>
                <a:ea typeface="Archivo"/>
                <a:cs typeface="Archivo"/>
                <a:sym typeface="Archivo"/>
              </a:rPr>
              <a:t>en </a:t>
            </a:r>
            <a:r>
              <a:rPr b="0" i="0" lang="es" sz="1300" u="none" cap="none" strike="noStrike">
                <a:solidFill>
                  <a:schemeClr val="dk1"/>
                </a:solidFill>
                <a:latin typeface="Archivo"/>
                <a:ea typeface="Archivo"/>
                <a:cs typeface="Archivo"/>
                <a:sym typeface="Archivo"/>
              </a:rPr>
              <a:t>las visitas de Foco en la escuela somos dos profesoras. ¿Por qué decidimos trabajar articuladamente? Porque encontramos </a:t>
            </a:r>
            <a:r>
              <a:rPr lang="es" sz="1300">
                <a:solidFill>
                  <a:schemeClr val="dk1"/>
                </a:solidFill>
                <a:latin typeface="Archivo"/>
                <a:ea typeface="Archivo"/>
                <a:cs typeface="Archivo"/>
                <a:sym typeface="Archivo"/>
              </a:rPr>
              <a:t>que las conversaciones permitieron pensar las progresiones en la escritura (y lectura), intercambiar materiales, experiencias y actividades. Observamos que el escenario de inicio de 2do año (la dificultad para escribir argumentos y opiniones extensas y complejas, con un vocabulario más amplio y sin redundancias), hoy es la situación en la que finaliza 1er año.</a:t>
            </a:r>
            <a:endParaRPr b="0" i="0" sz="1300" u="none" cap="none" strike="noStrike">
              <a:solidFill>
                <a:schemeClr val="dk1"/>
              </a:solidFill>
              <a:latin typeface="Archivo"/>
              <a:ea typeface="Archivo"/>
              <a:cs typeface="Archivo"/>
              <a:sym typeface="Archivo"/>
            </a:endParaRPr>
          </a:p>
          <a:p>
            <a:pPr indent="0" lvl="0" marL="0" rtl="0" algn="just">
              <a:lnSpc>
                <a:spcPct val="115000"/>
              </a:lnSpc>
              <a:spcBef>
                <a:spcPts val="1100"/>
              </a:spcBef>
              <a:spcAft>
                <a:spcPts val="0"/>
              </a:spcAft>
              <a:buClr>
                <a:schemeClr val="dk1"/>
              </a:buClr>
              <a:buSzPts val="1100"/>
              <a:buFont typeface="Arial"/>
              <a:buNone/>
            </a:pPr>
            <a:r>
              <a:rPr lang="es" sz="1300">
                <a:solidFill>
                  <a:schemeClr val="dk1"/>
                </a:solidFill>
                <a:latin typeface="Archivo"/>
                <a:ea typeface="Archivo"/>
                <a:cs typeface="Archivo"/>
                <a:sym typeface="Archivo"/>
              </a:rPr>
              <a:t>En ambos años, observamos que oralmente los/as estudiantes pueden expresar de manera adecuada sus ideas, pero en la escritura eso no se refleja. Los desempeños sobre los que focalizamos todo el año: </a:t>
            </a:r>
            <a:endParaRPr sz="1300">
              <a:solidFill>
                <a:schemeClr val="dk1"/>
              </a:solidFill>
              <a:latin typeface="Archivo"/>
              <a:ea typeface="Archivo"/>
              <a:cs typeface="Archivo"/>
              <a:sym typeface="Archivo"/>
            </a:endParaRPr>
          </a:p>
          <a:p>
            <a:pPr indent="0" lvl="0" marL="0" rtl="0" algn="just">
              <a:lnSpc>
                <a:spcPct val="115000"/>
              </a:lnSpc>
              <a:spcBef>
                <a:spcPts val="1100"/>
              </a:spcBef>
              <a:spcAft>
                <a:spcPts val="0"/>
              </a:spcAft>
              <a:buClr>
                <a:schemeClr val="dk1"/>
              </a:buClr>
              <a:buSzPts val="1100"/>
              <a:buFont typeface="Arial"/>
              <a:buNone/>
            </a:pPr>
            <a:r>
              <a:rPr lang="es" sz="1300">
                <a:solidFill>
                  <a:schemeClr val="dk1"/>
                </a:solidFill>
                <a:latin typeface="Archivo"/>
                <a:ea typeface="Archivo"/>
                <a:cs typeface="Archivo"/>
                <a:sym typeface="Archivo"/>
              </a:rPr>
              <a:t>● Contenido. Trama narrativa   						● Contenido.   Vincular trama narrativa y argumentativa.  </a:t>
            </a:r>
            <a:endParaRPr sz="1300">
              <a:solidFill>
                <a:schemeClr val="dk1"/>
              </a:solidFill>
              <a:latin typeface="Archivo"/>
              <a:ea typeface="Archivo"/>
              <a:cs typeface="Archivo"/>
              <a:sym typeface="Archivo"/>
            </a:endParaRPr>
          </a:p>
          <a:p>
            <a:pPr indent="0" lvl="0" marL="0" rtl="0" algn="just">
              <a:lnSpc>
                <a:spcPct val="115000"/>
              </a:lnSpc>
              <a:spcBef>
                <a:spcPts val="1100"/>
              </a:spcBef>
              <a:spcAft>
                <a:spcPts val="0"/>
              </a:spcAft>
              <a:buClr>
                <a:schemeClr val="dk1"/>
              </a:buClr>
              <a:buSzPts val="1100"/>
              <a:buFont typeface="Arial"/>
              <a:buNone/>
            </a:pPr>
            <a:r>
              <a:rPr lang="es" sz="1300">
                <a:solidFill>
                  <a:schemeClr val="dk1"/>
                </a:solidFill>
                <a:latin typeface="Archivo"/>
                <a:ea typeface="Archivo"/>
                <a:cs typeface="Archivo"/>
                <a:sym typeface="Archivo"/>
              </a:rPr>
              <a:t>● Contenido.Trama argumentativa					● Voz del texto</a:t>
            </a:r>
            <a:endParaRPr sz="1300">
              <a:solidFill>
                <a:schemeClr val="dk1"/>
              </a:solidFill>
              <a:latin typeface="Archivo"/>
              <a:ea typeface="Archivo"/>
              <a:cs typeface="Archivo"/>
              <a:sym typeface="Archivo"/>
            </a:endParaRPr>
          </a:p>
          <a:p>
            <a:pPr indent="0" lvl="0" marL="0" rtl="0" algn="just">
              <a:lnSpc>
                <a:spcPct val="115000"/>
              </a:lnSpc>
              <a:spcBef>
                <a:spcPts val="1100"/>
              </a:spcBef>
              <a:spcAft>
                <a:spcPts val="0"/>
              </a:spcAft>
              <a:buClr>
                <a:schemeClr val="dk1"/>
              </a:buClr>
              <a:buSzPts val="1100"/>
              <a:buFont typeface="Arial"/>
              <a:buNone/>
            </a:pPr>
            <a:r>
              <a:rPr b="1" i="0" lang="es" sz="1500" u="none" cap="none" strike="noStrike">
                <a:solidFill>
                  <a:schemeClr val="dk1"/>
                </a:solidFill>
                <a:highlight>
                  <a:srgbClr val="B7DB20"/>
                </a:highlight>
                <a:latin typeface="Archivo"/>
                <a:ea typeface="Archivo"/>
                <a:cs typeface="Archivo"/>
                <a:sym typeface="Archivo"/>
              </a:rPr>
              <a:t>Propósitos:</a:t>
            </a:r>
            <a:r>
              <a:rPr b="0" i="0" lang="es" sz="1500" u="none" cap="none" strike="noStrike">
                <a:solidFill>
                  <a:schemeClr val="dk1"/>
                </a:solidFill>
                <a:latin typeface="Archivo"/>
                <a:ea typeface="Archivo"/>
                <a:cs typeface="Archivo"/>
                <a:sym typeface="Archivo"/>
              </a:rPr>
              <a:t> </a:t>
            </a:r>
            <a:endParaRPr b="0" i="0" sz="1500" u="none" cap="none" strike="noStrike">
              <a:solidFill>
                <a:schemeClr val="dk1"/>
              </a:solidFill>
              <a:latin typeface="Archivo"/>
              <a:ea typeface="Archivo"/>
              <a:cs typeface="Archivo"/>
              <a:sym typeface="Archivo"/>
            </a:endParaRPr>
          </a:p>
          <a:p>
            <a:pPr indent="-323850" lvl="0" marL="457200" marR="0" rtl="0" algn="just">
              <a:lnSpc>
                <a:spcPct val="115000"/>
              </a:lnSpc>
              <a:spcBef>
                <a:spcPts val="1100"/>
              </a:spcBef>
              <a:spcAft>
                <a:spcPts val="0"/>
              </a:spcAft>
              <a:buClr>
                <a:schemeClr val="dk1"/>
              </a:buClr>
              <a:buSzPts val="1500"/>
              <a:buFont typeface="Archivo"/>
              <a:buChar char="●"/>
            </a:pPr>
            <a:r>
              <a:rPr lang="es" sz="1300">
                <a:solidFill>
                  <a:schemeClr val="dk1"/>
                </a:solidFill>
                <a:latin typeface="Archivo"/>
                <a:ea typeface="Archivo"/>
                <a:cs typeface="Archivo"/>
                <a:sym typeface="Archivo"/>
              </a:rPr>
              <a:t>Trabajar articuladamente entre docentes, propiciando la metacognición entre estudiantes.</a:t>
            </a:r>
            <a:r>
              <a:rPr lang="es" sz="1500">
                <a:solidFill>
                  <a:schemeClr val="dk1"/>
                </a:solidFill>
                <a:latin typeface="Archivo"/>
                <a:ea typeface="Archivo"/>
                <a:cs typeface="Archivo"/>
                <a:sym typeface="Archivo"/>
              </a:rPr>
              <a:t>					</a:t>
            </a:r>
            <a:endParaRPr sz="1500">
              <a:solidFill>
                <a:schemeClr val="dk1"/>
              </a:solidFill>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t/>
            </a:r>
            <a:endParaRPr b="0" i="0" sz="1500" u="none" cap="none" strike="noStrike">
              <a:solidFill>
                <a:schemeClr val="dk1"/>
              </a:solidFill>
              <a:latin typeface="Archivo"/>
              <a:ea typeface="Archivo"/>
              <a:cs typeface="Archivo"/>
              <a:sym typeface="Archivo"/>
            </a:endParaRPr>
          </a:p>
        </p:txBody>
      </p:sp>
      <p:grpSp>
        <p:nvGrpSpPr>
          <p:cNvPr id="4237" name="Google Shape;4237;g3a21c6b2b38_0_4374"/>
          <p:cNvGrpSpPr/>
          <p:nvPr/>
        </p:nvGrpSpPr>
        <p:grpSpPr>
          <a:xfrm>
            <a:off x="158423" y="1255408"/>
            <a:ext cx="119674" cy="125925"/>
            <a:chOff x="853100" y="2420550"/>
            <a:chExt cx="69000" cy="72600"/>
          </a:xfrm>
        </p:grpSpPr>
        <p:cxnSp>
          <p:nvCxnSpPr>
            <p:cNvPr id="4238" name="Google Shape;4238;g3a21c6b2b38_0_437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239" name="Google Shape;4239;g3a21c6b2b38_0_437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4240" name="Google Shape;4240;g3a21c6b2b38_0_4374"/>
          <p:cNvSpPr txBox="1"/>
          <p:nvPr/>
        </p:nvSpPr>
        <p:spPr>
          <a:xfrm>
            <a:off x="158425" y="212100"/>
            <a:ext cx="26520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4241" name="Google Shape;4241;g3a21c6b2b38_0_437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42" name="Google Shape;4242;g3a21c6b2b38_0_4374"/>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grpSp>
        <p:nvGrpSpPr>
          <p:cNvPr id="4243" name="Google Shape;4243;g3a21c6b2b38_0_4374"/>
          <p:cNvGrpSpPr/>
          <p:nvPr/>
        </p:nvGrpSpPr>
        <p:grpSpPr>
          <a:xfrm>
            <a:off x="158423" y="1612246"/>
            <a:ext cx="119674" cy="125925"/>
            <a:chOff x="853100" y="2420550"/>
            <a:chExt cx="69000" cy="72600"/>
          </a:xfrm>
        </p:grpSpPr>
        <p:cxnSp>
          <p:nvCxnSpPr>
            <p:cNvPr id="4244" name="Google Shape;4244;g3a21c6b2b38_0_437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245" name="Google Shape;4245;g3a21c6b2b38_0_437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4246" name="Google Shape;4246;g3a21c6b2b38_0_4374"/>
          <p:cNvGrpSpPr/>
          <p:nvPr/>
        </p:nvGrpSpPr>
        <p:grpSpPr>
          <a:xfrm>
            <a:off x="158423" y="4289471"/>
            <a:ext cx="119674" cy="125925"/>
            <a:chOff x="853100" y="2420550"/>
            <a:chExt cx="69000" cy="72600"/>
          </a:xfrm>
        </p:grpSpPr>
        <p:cxnSp>
          <p:nvCxnSpPr>
            <p:cNvPr id="4247" name="Google Shape;4247;g3a21c6b2b38_0_437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248" name="Google Shape;4248;g3a21c6b2b38_0_437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52" name="Shape 4252"/>
        <p:cNvGrpSpPr/>
        <p:nvPr/>
      </p:nvGrpSpPr>
      <p:grpSpPr>
        <a:xfrm>
          <a:off x="0" y="0"/>
          <a:ext cx="0" cy="0"/>
          <a:chOff x="0" y="0"/>
          <a:chExt cx="0" cy="0"/>
        </a:xfrm>
      </p:grpSpPr>
      <p:pic>
        <p:nvPicPr>
          <p:cNvPr id="4253" name="Google Shape;4253;g3a21c6b2b38_0_4391"/>
          <p:cNvPicPr preferRelativeResize="0"/>
          <p:nvPr/>
        </p:nvPicPr>
        <p:blipFill rotWithShape="1">
          <a:blip r:embed="rId3">
            <a:alphaModFix/>
          </a:blip>
          <a:srcRect b="0" l="0" r="0" t="0"/>
          <a:stretch/>
        </p:blipFill>
        <p:spPr>
          <a:xfrm>
            <a:off x="0" y="712700"/>
            <a:ext cx="1261814" cy="311763"/>
          </a:xfrm>
          <a:prstGeom prst="rect">
            <a:avLst/>
          </a:prstGeom>
          <a:noFill/>
          <a:ln>
            <a:noFill/>
          </a:ln>
        </p:spPr>
      </p:pic>
      <p:sp>
        <p:nvSpPr>
          <p:cNvPr id="4254" name="Google Shape;4254;g3a21c6b2b38_0_4391"/>
          <p:cNvSpPr txBox="1"/>
          <p:nvPr/>
        </p:nvSpPr>
        <p:spPr>
          <a:xfrm>
            <a:off x="158425" y="212100"/>
            <a:ext cx="26520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4255" name="Google Shape;4255;g3a21c6b2b38_0_4391"/>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56" name="Google Shape;4256;g3a21c6b2b38_0_4391"/>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4257" name="Google Shape;4257;g3a21c6b2b38_0_4391"/>
          <p:cNvSpPr txBox="1"/>
          <p:nvPr/>
        </p:nvSpPr>
        <p:spPr>
          <a:xfrm>
            <a:off x="158425" y="1786575"/>
            <a:ext cx="8569200" cy="18717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4000"/>
              <a:buFont typeface="Arial"/>
              <a:buNone/>
            </a:pPr>
            <a:r>
              <a:rPr lang="es" sz="3500">
                <a:latin typeface="Archivo"/>
                <a:ea typeface="Archivo"/>
                <a:cs typeface="Archivo"/>
                <a:sym typeface="Archivo"/>
              </a:rPr>
              <a:t>¿Cómo revisamos las prácticas docentes?</a:t>
            </a:r>
            <a:endParaRPr sz="3500">
              <a:latin typeface="Archivo"/>
              <a:ea typeface="Archivo"/>
              <a:cs typeface="Archivo"/>
              <a:sym typeface="Archivo"/>
            </a:endParaRPr>
          </a:p>
          <a:p>
            <a:pPr indent="0" lvl="0" marL="0" marR="0" rtl="0" algn="l">
              <a:lnSpc>
                <a:spcPct val="80000"/>
              </a:lnSpc>
              <a:spcBef>
                <a:spcPts val="0"/>
              </a:spcBef>
              <a:spcAft>
                <a:spcPts val="0"/>
              </a:spcAft>
              <a:buClr>
                <a:srgbClr val="000000"/>
              </a:buClr>
              <a:buSzPts val="4000"/>
              <a:buFont typeface="Arial"/>
              <a:buNone/>
            </a:pPr>
            <a:r>
              <a:t/>
            </a:r>
            <a:endParaRPr sz="3500">
              <a:latin typeface="Archivo"/>
              <a:ea typeface="Archivo"/>
              <a:cs typeface="Archivo"/>
              <a:sym typeface="Archivo"/>
            </a:endParaRPr>
          </a:p>
          <a:p>
            <a:pPr indent="0" lvl="0" marL="0" marR="0" rtl="0" algn="l">
              <a:lnSpc>
                <a:spcPct val="80000"/>
              </a:lnSpc>
              <a:spcBef>
                <a:spcPts val="0"/>
              </a:spcBef>
              <a:spcAft>
                <a:spcPts val="0"/>
              </a:spcAft>
              <a:buClr>
                <a:srgbClr val="000000"/>
              </a:buClr>
              <a:buSzPts val="4000"/>
              <a:buFont typeface="Arial"/>
              <a:buNone/>
            </a:pPr>
            <a:r>
              <a:rPr lang="es" sz="3500">
                <a:latin typeface="Archivo"/>
                <a:ea typeface="Archivo"/>
                <a:cs typeface="Archivo"/>
                <a:sym typeface="Archivo"/>
              </a:rPr>
              <a:t>¿Cómo revisaron sus prácticas </a:t>
            </a:r>
            <a:r>
              <a:rPr lang="es" sz="3200">
                <a:latin typeface="Archivo"/>
                <a:ea typeface="Archivo"/>
                <a:cs typeface="Archivo"/>
                <a:sym typeface="Archivo"/>
              </a:rPr>
              <a:t>lxs pibxs, en el cierre del ciclo lectivo?</a:t>
            </a:r>
            <a:endParaRPr b="0" i="0" sz="3200" u="none" cap="none" strike="noStrike">
              <a:solidFill>
                <a:srgbClr val="000000"/>
              </a:solidFill>
              <a:latin typeface="Archivo"/>
              <a:ea typeface="Archivo"/>
              <a:cs typeface="Archivo"/>
              <a:sym typeface="Archivo"/>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61" name="Shape 4261"/>
        <p:cNvGrpSpPr/>
        <p:nvPr/>
      </p:nvGrpSpPr>
      <p:grpSpPr>
        <a:xfrm>
          <a:off x="0" y="0"/>
          <a:ext cx="0" cy="0"/>
          <a:chOff x="0" y="0"/>
          <a:chExt cx="0" cy="0"/>
        </a:xfrm>
      </p:grpSpPr>
      <p:pic>
        <p:nvPicPr>
          <p:cNvPr id="4262" name="Google Shape;4262;g3a21c6b2b38_0_4399"/>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4263" name="Google Shape;4263;g3a21c6b2b38_0_4399"/>
          <p:cNvSpPr txBox="1"/>
          <p:nvPr/>
        </p:nvSpPr>
        <p:spPr>
          <a:xfrm>
            <a:off x="391725" y="208625"/>
            <a:ext cx="44403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lang="es" sz="2100">
                <a:solidFill>
                  <a:schemeClr val="dk1"/>
                </a:solidFill>
                <a:highlight>
                  <a:srgbClr val="B7DB20"/>
                </a:highlight>
                <a:latin typeface="Archivo ExtraBold"/>
                <a:ea typeface="Archivo ExtraBold"/>
                <a:cs typeface="Archivo ExtraBold"/>
                <a:sym typeface="Archivo ExtraBold"/>
              </a:rPr>
              <a:t>¿Qué ajustes fuimos haciendo?</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4264" name="Google Shape;4264;g3a21c6b2b38_0_439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65" name="Google Shape;4265;g3a21c6b2b38_0_4399"/>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graphicFrame>
        <p:nvGraphicFramePr>
          <p:cNvPr id="4266" name="Google Shape;4266;g3a21c6b2b38_0_4399"/>
          <p:cNvGraphicFramePr/>
          <p:nvPr/>
        </p:nvGraphicFramePr>
        <p:xfrm>
          <a:off x="77950" y="1145325"/>
          <a:ext cx="3000000" cy="3000000"/>
        </p:xfrm>
        <a:graphic>
          <a:graphicData uri="http://schemas.openxmlformats.org/drawingml/2006/table">
            <a:tbl>
              <a:tblPr>
                <a:noFill/>
                <a:tableStyleId>{D65BE438-B650-4B1E-9FBD-C6FEB18DFAE9}</a:tableStyleId>
              </a:tblPr>
              <a:tblGrid>
                <a:gridCol w="4541825"/>
                <a:gridCol w="4219900"/>
              </a:tblGrid>
              <a:tr h="373075">
                <a:tc>
                  <a:txBody>
                    <a:bodyPr/>
                    <a:lstStyle/>
                    <a:p>
                      <a:pPr indent="0" lvl="0" marL="0" rtl="0" algn="ctr">
                        <a:spcBef>
                          <a:spcPts val="0"/>
                        </a:spcBef>
                        <a:spcAft>
                          <a:spcPts val="0"/>
                        </a:spcAft>
                        <a:buNone/>
                      </a:pPr>
                      <a:r>
                        <a:rPr b="1" lang="es"/>
                        <a:t>1ero 3era y 1ero 4ta</a:t>
                      </a:r>
                      <a:endParaRPr b="1"/>
                    </a:p>
                  </a:txBody>
                  <a:tcPr marT="91425" marB="91425" marR="91425" marL="91425"/>
                </a:tc>
                <a:tc>
                  <a:txBody>
                    <a:bodyPr/>
                    <a:lstStyle/>
                    <a:p>
                      <a:pPr indent="0" lvl="0" marL="0" rtl="0" algn="ctr">
                        <a:spcBef>
                          <a:spcPts val="0"/>
                        </a:spcBef>
                        <a:spcAft>
                          <a:spcPts val="0"/>
                        </a:spcAft>
                        <a:buNone/>
                      </a:pPr>
                      <a:r>
                        <a:rPr b="1" lang="es"/>
                        <a:t>2do 1era</a:t>
                      </a:r>
                      <a:endParaRPr b="1"/>
                    </a:p>
                  </a:txBody>
                  <a:tcPr marT="91425" marB="91425" marR="91425" marL="91425"/>
                </a:tc>
              </a:tr>
              <a:tr h="2085825">
                <a:tc>
                  <a:txBody>
                    <a:bodyPr/>
                    <a:lstStyle/>
                    <a:p>
                      <a:pPr indent="-336550" lvl="0" marL="457200" rtl="0" algn="l">
                        <a:spcBef>
                          <a:spcPts val="0"/>
                        </a:spcBef>
                        <a:spcAft>
                          <a:spcPts val="0"/>
                        </a:spcAft>
                        <a:buSzPts val="1700"/>
                        <a:buChar char="●"/>
                      </a:pPr>
                      <a:r>
                        <a:rPr lang="es" sz="1700"/>
                        <a:t>Monitoreo de desempeños de escritura</a:t>
                      </a:r>
                      <a:endParaRPr sz="1700"/>
                    </a:p>
                    <a:p>
                      <a:pPr indent="-336550" lvl="0" marL="457200" rtl="0" algn="l">
                        <a:spcBef>
                          <a:spcPts val="0"/>
                        </a:spcBef>
                        <a:spcAft>
                          <a:spcPts val="0"/>
                        </a:spcAft>
                        <a:buSzPts val="1700"/>
                        <a:buChar char="●"/>
                      </a:pPr>
                      <a:r>
                        <a:rPr lang="es" sz="1700"/>
                        <a:t>Revisar los videos sobre el género terror</a:t>
                      </a:r>
                      <a:endParaRPr sz="1700"/>
                    </a:p>
                    <a:p>
                      <a:pPr indent="-336550" lvl="0" marL="457200" rtl="0" algn="l">
                        <a:spcBef>
                          <a:spcPts val="0"/>
                        </a:spcBef>
                        <a:spcAft>
                          <a:spcPts val="0"/>
                        </a:spcAft>
                        <a:buSzPts val="1700"/>
                        <a:buChar char="●"/>
                      </a:pPr>
                      <a:r>
                        <a:rPr lang="es" sz="1700"/>
                        <a:t>Revisar textos literarios: que den miedo de verdad</a:t>
                      </a:r>
                      <a:endParaRPr sz="1700"/>
                    </a:p>
                    <a:p>
                      <a:pPr indent="-336550" lvl="0" marL="457200" rtl="0" algn="l">
                        <a:spcBef>
                          <a:spcPts val="0"/>
                        </a:spcBef>
                        <a:spcAft>
                          <a:spcPts val="0"/>
                        </a:spcAft>
                        <a:buSzPts val="1700"/>
                        <a:buChar char="●"/>
                      </a:pPr>
                      <a:r>
                        <a:rPr lang="es" sz="1700"/>
                        <a:t>Evaluación entre pares</a:t>
                      </a:r>
                      <a:endParaRPr sz="1700"/>
                    </a:p>
                    <a:p>
                      <a:pPr indent="-336550" lvl="0" marL="457200" rtl="0" algn="l">
                        <a:spcBef>
                          <a:spcPts val="0"/>
                        </a:spcBef>
                        <a:spcAft>
                          <a:spcPts val="0"/>
                        </a:spcAft>
                        <a:buSzPts val="1700"/>
                        <a:buChar char="●"/>
                      </a:pPr>
                      <a:r>
                        <a:rPr lang="es" sz="1700"/>
                        <a:t>Redactar textos completos (y no respuestas a preguntas)</a:t>
                      </a:r>
                      <a:endParaRPr sz="1700"/>
                    </a:p>
                    <a:p>
                      <a:pPr indent="-336550" lvl="0" marL="457200" rtl="0" algn="l">
                        <a:spcBef>
                          <a:spcPts val="0"/>
                        </a:spcBef>
                        <a:spcAft>
                          <a:spcPts val="0"/>
                        </a:spcAft>
                        <a:buSzPts val="1700"/>
                        <a:buChar char="●"/>
                      </a:pPr>
                      <a:r>
                        <a:rPr lang="es" sz="1700"/>
                        <a:t>Listas de cotejo</a:t>
                      </a:r>
                      <a:endParaRPr sz="1700"/>
                    </a:p>
                    <a:p>
                      <a:pPr indent="-336550" lvl="0" marL="457200" rtl="0" algn="l">
                        <a:spcBef>
                          <a:spcPts val="0"/>
                        </a:spcBef>
                        <a:spcAft>
                          <a:spcPts val="0"/>
                        </a:spcAft>
                        <a:buSzPts val="1700"/>
                        <a:buChar char="●"/>
                      </a:pPr>
                      <a:r>
                        <a:rPr lang="es" sz="1700"/>
                        <a:t>Encuesta de cierre del año</a:t>
                      </a:r>
                      <a:endParaRPr sz="1700"/>
                    </a:p>
                    <a:p>
                      <a:pPr indent="0" lvl="0" marL="457200" rtl="0" algn="l">
                        <a:spcBef>
                          <a:spcPts val="0"/>
                        </a:spcBef>
                        <a:spcAft>
                          <a:spcPts val="0"/>
                        </a:spcAft>
                        <a:buNone/>
                      </a:pPr>
                      <a:r>
                        <a:rPr lang="es" sz="1700"/>
                        <a:t>y charla grupal</a:t>
                      </a:r>
                      <a:endParaRPr sz="1700"/>
                    </a:p>
                  </a:txBody>
                  <a:tcPr marT="91425" marB="91425" marR="91425" marL="91425"/>
                </a:tc>
                <a:tc>
                  <a:txBody>
                    <a:bodyPr/>
                    <a:lstStyle/>
                    <a:p>
                      <a:pPr indent="-330200" lvl="0" marL="457200" rtl="0" algn="l">
                        <a:spcBef>
                          <a:spcPts val="0"/>
                        </a:spcBef>
                        <a:spcAft>
                          <a:spcPts val="0"/>
                        </a:spcAft>
                        <a:buClr>
                          <a:schemeClr val="dk1"/>
                        </a:buClr>
                        <a:buSzPts val="1600"/>
                        <a:buChar char="●"/>
                      </a:pPr>
                      <a:r>
                        <a:rPr lang="es" sz="1600">
                          <a:solidFill>
                            <a:schemeClr val="dk1"/>
                          </a:solidFill>
                        </a:rPr>
                        <a:t>Monitoreo de desempeños de escritura</a:t>
                      </a:r>
                      <a:endParaRPr sz="1600">
                        <a:solidFill>
                          <a:schemeClr val="dk1"/>
                        </a:solidFill>
                      </a:endParaRPr>
                    </a:p>
                    <a:p>
                      <a:pPr indent="-330200" lvl="0" marL="457200" rtl="0" algn="l">
                        <a:spcBef>
                          <a:spcPts val="0"/>
                        </a:spcBef>
                        <a:spcAft>
                          <a:spcPts val="0"/>
                        </a:spcAft>
                        <a:buSzPts val="1600"/>
                        <a:buChar char="●"/>
                      </a:pPr>
                      <a:r>
                        <a:rPr lang="es" sz="1600"/>
                        <a:t>Escritura: encontrar motivación de los/as estudiantes (consigna en base a </a:t>
                      </a:r>
                      <a:r>
                        <a:rPr i="1" lang="es" sz="1600"/>
                        <a:t>El eternauta</a:t>
                      </a:r>
                      <a:r>
                        <a:rPr lang="es" sz="1600"/>
                        <a:t>)</a:t>
                      </a:r>
                      <a:endParaRPr sz="1600"/>
                    </a:p>
                    <a:p>
                      <a:pPr indent="-330200" lvl="0" marL="457200" rtl="0" algn="l">
                        <a:spcBef>
                          <a:spcPts val="0"/>
                        </a:spcBef>
                        <a:spcAft>
                          <a:spcPts val="0"/>
                        </a:spcAft>
                        <a:buSzPts val="1600"/>
                        <a:buChar char="●"/>
                      </a:pPr>
                      <a:r>
                        <a:rPr lang="es" sz="1600"/>
                        <a:t>Revisión de ortografía y tildación</a:t>
                      </a:r>
                      <a:endParaRPr sz="1600"/>
                    </a:p>
                    <a:p>
                      <a:pPr indent="-330200" lvl="0" marL="457200" rtl="0" algn="l">
                        <a:spcBef>
                          <a:spcPts val="0"/>
                        </a:spcBef>
                        <a:spcAft>
                          <a:spcPts val="0"/>
                        </a:spcAft>
                        <a:buSzPts val="1600"/>
                        <a:buChar char="●"/>
                      </a:pPr>
                      <a:r>
                        <a:rPr lang="es" sz="1600"/>
                        <a:t>Escritura de textos argumentativos a partir de preguntas que surgieron con la lectura de </a:t>
                      </a:r>
                      <a:r>
                        <a:rPr i="1" lang="es" sz="1600"/>
                        <a:t>El eternauta</a:t>
                      </a:r>
                      <a:r>
                        <a:rPr lang="es" sz="1600"/>
                        <a:t>.</a:t>
                      </a:r>
                      <a:endParaRPr sz="1600"/>
                    </a:p>
                    <a:p>
                      <a:pPr indent="-330200" lvl="0" marL="457200" rtl="0" algn="l">
                        <a:spcBef>
                          <a:spcPts val="0"/>
                        </a:spcBef>
                        <a:spcAft>
                          <a:spcPts val="0"/>
                        </a:spcAft>
                        <a:buSzPts val="1600"/>
                        <a:buChar char="●"/>
                      </a:pPr>
                      <a:r>
                        <a:rPr lang="es" sz="1600"/>
                        <a:t>“Trabajo recorrido del año” y charla grupal</a:t>
                      </a:r>
                      <a:endParaRPr sz="1600"/>
                    </a:p>
                  </a:txBody>
                  <a:tcPr marT="91425" marB="91425" marR="91425" marL="91425"/>
                </a:tc>
              </a:tr>
            </a:tbl>
          </a:graphicData>
        </a:graphic>
      </p:graphicFrame>
      <p:pic>
        <p:nvPicPr>
          <p:cNvPr id="4267" name="Google Shape;4267;g3a21c6b2b38_0_4399"/>
          <p:cNvPicPr preferRelativeResize="0"/>
          <p:nvPr/>
        </p:nvPicPr>
        <p:blipFill>
          <a:blip r:embed="rId5">
            <a:alphaModFix/>
          </a:blip>
          <a:stretch>
            <a:fillRect/>
          </a:stretch>
        </p:blipFill>
        <p:spPr>
          <a:xfrm>
            <a:off x="3265400" y="3260676"/>
            <a:ext cx="1261826" cy="1578073"/>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4271" name="Shape 4271"/>
        <p:cNvGrpSpPr/>
        <p:nvPr/>
      </p:nvGrpSpPr>
      <p:grpSpPr>
        <a:xfrm>
          <a:off x="0" y="0"/>
          <a:ext cx="0" cy="0"/>
          <a:chOff x="0" y="0"/>
          <a:chExt cx="0" cy="0"/>
        </a:xfrm>
      </p:grpSpPr>
      <p:pic>
        <p:nvPicPr>
          <p:cNvPr id="4272" name="Google Shape;4272;g3a21c6b2b38_0_4408"/>
          <p:cNvPicPr preferRelativeResize="0"/>
          <p:nvPr/>
        </p:nvPicPr>
        <p:blipFill rotWithShape="1">
          <a:blip r:embed="rId3">
            <a:alphaModFix/>
          </a:blip>
          <a:srcRect b="0" l="0" r="0" t="0"/>
          <a:stretch/>
        </p:blipFill>
        <p:spPr>
          <a:xfrm>
            <a:off x="158425" y="747050"/>
            <a:ext cx="1261814" cy="311763"/>
          </a:xfrm>
          <a:prstGeom prst="rect">
            <a:avLst/>
          </a:prstGeom>
          <a:noFill/>
          <a:ln>
            <a:noFill/>
          </a:ln>
        </p:spPr>
      </p:pic>
      <p:sp>
        <p:nvSpPr>
          <p:cNvPr id="4273" name="Google Shape;4273;g3a21c6b2b38_0_4408"/>
          <p:cNvSpPr txBox="1"/>
          <p:nvPr/>
        </p:nvSpPr>
        <p:spPr>
          <a:xfrm>
            <a:off x="487825" y="1304875"/>
            <a:ext cx="6733200" cy="35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1" i="0" sz="1100" u="none" cap="none" strike="noStrike">
              <a:solidFill>
                <a:schemeClr val="dk1"/>
              </a:solidFill>
              <a:highlight>
                <a:srgbClr val="FFFFFF"/>
              </a:highlight>
              <a:latin typeface="Archivo"/>
              <a:ea typeface="Archivo"/>
              <a:cs typeface="Archivo"/>
              <a:sym typeface="Archivo"/>
            </a:endParaRPr>
          </a:p>
        </p:txBody>
      </p:sp>
      <p:sp>
        <p:nvSpPr>
          <p:cNvPr id="4274" name="Google Shape;4274;g3a21c6b2b38_0_440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75" name="Google Shape;4275;g3a21c6b2b38_0_4408"/>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4276" name="Google Shape;4276;g3a21c6b2b38_0_4408"/>
          <p:cNvSpPr txBox="1"/>
          <p:nvPr>
            <p:ph idx="1" type="body"/>
          </p:nvPr>
        </p:nvSpPr>
        <p:spPr>
          <a:xfrm>
            <a:off x="313725" y="1058825"/>
            <a:ext cx="3802800" cy="3724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Clr>
                <a:schemeClr val="dk1"/>
              </a:buClr>
              <a:buSzPts val="1300"/>
              <a:buFont typeface="Arial"/>
              <a:buNone/>
            </a:pPr>
            <a:r>
              <a:rPr b="1" lang="es">
                <a:solidFill>
                  <a:schemeClr val="dk1"/>
                </a:solidFill>
                <a:highlight>
                  <a:srgbClr val="B7DB20"/>
                </a:highlight>
                <a:latin typeface="Archivo"/>
                <a:ea typeface="Archivo"/>
                <a:cs typeface="Archivo"/>
                <a:sym typeface="Archivo"/>
              </a:rPr>
              <a:t>Objetivos: </a:t>
            </a:r>
            <a:endParaRPr b="1">
              <a:solidFill>
                <a:schemeClr val="dk1"/>
              </a:solidFill>
              <a:highlight>
                <a:srgbClr val="B7DB20"/>
              </a:highlight>
              <a:latin typeface="Archivo"/>
              <a:ea typeface="Archivo"/>
              <a:cs typeface="Archivo"/>
              <a:sym typeface="Archivo"/>
            </a:endParaRPr>
          </a:p>
          <a:p>
            <a:pPr indent="0" lvl="0" marL="0" rtl="0" algn="just">
              <a:lnSpc>
                <a:spcPct val="115000"/>
              </a:lnSpc>
              <a:spcBef>
                <a:spcPts val="1100"/>
              </a:spcBef>
              <a:spcAft>
                <a:spcPts val="0"/>
              </a:spcAft>
              <a:buClr>
                <a:schemeClr val="dk1"/>
              </a:buClr>
              <a:buSzPts val="1300"/>
              <a:buFont typeface="Arial"/>
              <a:buNone/>
            </a:pPr>
            <a:r>
              <a:rPr lang="es">
                <a:solidFill>
                  <a:schemeClr val="dk1"/>
                </a:solidFill>
                <a:latin typeface="Archivo"/>
                <a:ea typeface="Archivo"/>
                <a:cs typeface="Archivo"/>
                <a:sym typeface="Archivo"/>
              </a:rPr>
              <a:t>Que las/os estudiantes logren:</a:t>
            </a:r>
            <a:endParaRPr>
              <a:solidFill>
                <a:schemeClr val="dk1"/>
              </a:solidFill>
              <a:latin typeface="Archivo"/>
              <a:ea typeface="Archivo"/>
              <a:cs typeface="Archivo"/>
              <a:sym typeface="Archivo"/>
            </a:endParaRPr>
          </a:p>
          <a:p>
            <a:pPr indent="-317500" lvl="0" marL="457200" rtl="0" algn="just">
              <a:spcBef>
                <a:spcPts val="0"/>
              </a:spcBef>
              <a:spcAft>
                <a:spcPts val="0"/>
              </a:spcAft>
              <a:buClr>
                <a:schemeClr val="dk1"/>
              </a:buClr>
              <a:buSzPts val="1400"/>
              <a:buFont typeface="Archivo"/>
              <a:buChar char="➔"/>
            </a:pPr>
            <a:r>
              <a:rPr lang="es">
                <a:solidFill>
                  <a:schemeClr val="dk1"/>
                </a:solidFill>
                <a:highlight>
                  <a:srgbClr val="FFFFFF"/>
                </a:highlight>
                <a:latin typeface="Archivo"/>
                <a:ea typeface="Archivo"/>
                <a:cs typeface="Archivo"/>
                <a:sym typeface="Archivo"/>
              </a:rPr>
              <a:t>Reconocer al leer cuentos y leyendas urbanas, y tomar en consideración al escribirlos: el marco espacio-temporal, los personajes y sus motivaciones, el conflicto y su resolución.</a:t>
            </a:r>
            <a:endParaRPr>
              <a:solidFill>
                <a:schemeClr val="dk1"/>
              </a:solidFill>
              <a:highlight>
                <a:srgbClr val="FFFFFF"/>
              </a:highlight>
              <a:latin typeface="Archivo"/>
              <a:ea typeface="Archivo"/>
              <a:cs typeface="Archivo"/>
              <a:sym typeface="Archivo"/>
            </a:endParaRPr>
          </a:p>
          <a:p>
            <a:pPr indent="-317500" lvl="0" marL="457200" rtl="0" algn="just">
              <a:spcBef>
                <a:spcPts val="0"/>
              </a:spcBef>
              <a:spcAft>
                <a:spcPts val="0"/>
              </a:spcAft>
              <a:buClr>
                <a:schemeClr val="dk1"/>
              </a:buClr>
              <a:buSzPts val="1400"/>
              <a:buFont typeface="Archivo"/>
              <a:buChar char="➔"/>
            </a:pPr>
            <a:r>
              <a:rPr lang="es">
                <a:solidFill>
                  <a:schemeClr val="dk1"/>
                </a:solidFill>
                <a:highlight>
                  <a:srgbClr val="FFFFFF"/>
                </a:highlight>
                <a:latin typeface="Archivo"/>
                <a:ea typeface="Archivo"/>
                <a:cs typeface="Archivo"/>
                <a:sym typeface="Archivo"/>
              </a:rPr>
              <a:t>Comentar obras de un género o subgénero leído, fundamentando la sugerencia en rasgos propios del género y pensando en otro lector.</a:t>
            </a:r>
            <a:endParaRPr>
              <a:solidFill>
                <a:schemeClr val="dk1"/>
              </a:solidFill>
              <a:highlight>
                <a:srgbClr val="FFFFFF"/>
              </a:highlight>
              <a:latin typeface="Archivo"/>
              <a:ea typeface="Archivo"/>
              <a:cs typeface="Archivo"/>
              <a:sym typeface="Archivo"/>
            </a:endParaRPr>
          </a:p>
          <a:p>
            <a:pPr indent="0" lvl="0" marL="457200" rtl="0" algn="just">
              <a:lnSpc>
                <a:spcPct val="115000"/>
              </a:lnSpc>
              <a:spcBef>
                <a:spcPts val="0"/>
              </a:spcBef>
              <a:spcAft>
                <a:spcPts val="0"/>
              </a:spcAft>
              <a:buNone/>
            </a:pPr>
            <a:r>
              <a:t/>
            </a:r>
            <a:endParaRPr>
              <a:solidFill>
                <a:schemeClr val="dk1"/>
              </a:solidFill>
              <a:latin typeface="Archivo"/>
              <a:ea typeface="Archivo"/>
              <a:cs typeface="Archivo"/>
              <a:sym typeface="Archivo"/>
            </a:endParaRPr>
          </a:p>
          <a:p>
            <a:pPr indent="0" lvl="0" marL="457200" rtl="0" algn="l">
              <a:lnSpc>
                <a:spcPct val="115000"/>
              </a:lnSpc>
              <a:spcBef>
                <a:spcPts val="0"/>
              </a:spcBef>
              <a:spcAft>
                <a:spcPts val="1000"/>
              </a:spcAft>
              <a:buSzPts val="1400"/>
              <a:buNone/>
            </a:pPr>
            <a:r>
              <a:t/>
            </a:r>
            <a:endParaRPr>
              <a:solidFill>
                <a:schemeClr val="dk1"/>
              </a:solidFill>
              <a:latin typeface="Archivo"/>
              <a:ea typeface="Archivo"/>
              <a:cs typeface="Archivo"/>
              <a:sym typeface="Archivo"/>
            </a:endParaRPr>
          </a:p>
        </p:txBody>
      </p:sp>
      <p:sp>
        <p:nvSpPr>
          <p:cNvPr id="4277" name="Google Shape;4277;g3a21c6b2b38_0_4408"/>
          <p:cNvSpPr txBox="1"/>
          <p:nvPr>
            <p:ph idx="2" type="body"/>
          </p:nvPr>
        </p:nvSpPr>
        <p:spPr>
          <a:xfrm>
            <a:off x="4572000" y="1058825"/>
            <a:ext cx="3879600" cy="3378600"/>
          </a:xfrm>
          <a:prstGeom prst="rect">
            <a:avLst/>
          </a:prstGeom>
          <a:noFill/>
          <a:ln>
            <a:noFill/>
          </a:ln>
        </p:spPr>
        <p:txBody>
          <a:bodyPr anchorCtr="0" anchor="t" bIns="91425" lIns="91425" spcFirstLastPara="1" rIns="91425" wrap="square" tIns="91425">
            <a:normAutofit/>
          </a:bodyPr>
          <a:lstStyle/>
          <a:p>
            <a:pPr indent="0" lvl="0" marL="0" rtl="0" algn="just">
              <a:lnSpc>
                <a:spcPct val="100000"/>
              </a:lnSpc>
              <a:spcBef>
                <a:spcPts val="1100"/>
              </a:spcBef>
              <a:spcAft>
                <a:spcPts val="0"/>
              </a:spcAft>
              <a:buSzPts val="1400"/>
              <a:buNone/>
            </a:pPr>
            <a:r>
              <a:rPr b="1" lang="es">
                <a:solidFill>
                  <a:schemeClr val="dk1"/>
                </a:solidFill>
                <a:highlight>
                  <a:srgbClr val="B7DB20"/>
                </a:highlight>
                <a:latin typeface="Archivo"/>
                <a:ea typeface="Archivo"/>
                <a:cs typeface="Archivo"/>
                <a:sym typeface="Archivo"/>
              </a:rPr>
              <a:t>Contenidos:</a:t>
            </a:r>
            <a:endParaRPr b="1">
              <a:solidFill>
                <a:schemeClr val="dk1"/>
              </a:solidFill>
              <a:highlight>
                <a:srgbClr val="B7DB20"/>
              </a:highlight>
              <a:latin typeface="Archivo"/>
              <a:ea typeface="Archivo"/>
              <a:cs typeface="Archivo"/>
              <a:sym typeface="Archivo"/>
            </a:endParaRPr>
          </a:p>
          <a:p>
            <a:pPr indent="0" lvl="0" marL="0" rtl="0" algn="just">
              <a:lnSpc>
                <a:spcPct val="100000"/>
              </a:lnSpc>
              <a:spcBef>
                <a:spcPts val="1100"/>
              </a:spcBef>
              <a:spcAft>
                <a:spcPts val="0"/>
              </a:spcAft>
              <a:buSzPts val="1400"/>
              <a:buNone/>
            </a:pPr>
            <a:r>
              <a:t/>
            </a:r>
            <a:endParaRPr b="1">
              <a:solidFill>
                <a:schemeClr val="dk1"/>
              </a:solidFill>
              <a:highlight>
                <a:srgbClr val="B7DB20"/>
              </a:highlight>
              <a:latin typeface="Archivo"/>
              <a:ea typeface="Archivo"/>
              <a:cs typeface="Archivo"/>
              <a:sym typeface="Archivo"/>
            </a:endParaRPr>
          </a:p>
          <a:p>
            <a:pPr indent="-317500" lvl="0" marL="457200" rtl="0" algn="l">
              <a:lnSpc>
                <a:spcPct val="100000"/>
              </a:lnSpc>
              <a:spcBef>
                <a:spcPts val="0"/>
              </a:spcBef>
              <a:spcAft>
                <a:spcPts val="0"/>
              </a:spcAft>
              <a:buClr>
                <a:srgbClr val="38761D"/>
              </a:buClr>
              <a:buSzPts val="1400"/>
              <a:buFont typeface="Archivo"/>
              <a:buChar char="➔"/>
            </a:pPr>
            <a:r>
              <a:rPr lang="es">
                <a:solidFill>
                  <a:schemeClr val="dk1"/>
                </a:solidFill>
                <a:latin typeface="Archivo"/>
                <a:ea typeface="Archivo"/>
                <a:cs typeface="Archivo"/>
                <a:sym typeface="Archivo"/>
              </a:rPr>
              <a:t>Lectura de un subgénero narrativo (policial,</a:t>
            </a:r>
            <a:endParaRPr>
              <a:solidFill>
                <a:schemeClr val="dk1"/>
              </a:solidFill>
              <a:latin typeface="Archivo"/>
              <a:ea typeface="Archivo"/>
              <a:cs typeface="Archivo"/>
              <a:sym typeface="Archivo"/>
            </a:endParaRPr>
          </a:p>
          <a:p>
            <a:pPr indent="0" lvl="0" marL="457200" rtl="0" algn="l">
              <a:lnSpc>
                <a:spcPct val="100000"/>
              </a:lnSpc>
              <a:spcBef>
                <a:spcPts val="0"/>
              </a:spcBef>
              <a:spcAft>
                <a:spcPts val="0"/>
              </a:spcAft>
              <a:buNone/>
            </a:pPr>
            <a:r>
              <a:rPr lang="es">
                <a:solidFill>
                  <a:schemeClr val="dk1"/>
                </a:solidFill>
                <a:latin typeface="Archivo"/>
                <a:ea typeface="Archivo"/>
                <a:cs typeface="Archivo"/>
                <a:sym typeface="Archivo"/>
              </a:rPr>
              <a:t>mitos y leyendas urbanas, terror)</a:t>
            </a:r>
            <a:endParaRPr>
              <a:solidFill>
                <a:schemeClr val="dk1"/>
              </a:solidFill>
              <a:latin typeface="Archivo"/>
              <a:ea typeface="Archivo"/>
              <a:cs typeface="Archivo"/>
              <a:sym typeface="Archivo"/>
            </a:endParaRPr>
          </a:p>
          <a:p>
            <a:pPr indent="-317500" lvl="0" marL="457200" rtl="0" algn="l">
              <a:lnSpc>
                <a:spcPct val="100000"/>
              </a:lnSpc>
              <a:spcBef>
                <a:spcPts val="0"/>
              </a:spcBef>
              <a:spcAft>
                <a:spcPts val="0"/>
              </a:spcAft>
              <a:buClr>
                <a:schemeClr val="dk1"/>
              </a:buClr>
              <a:buSzPts val="1400"/>
              <a:buFont typeface="Archivo"/>
              <a:buChar char="➔"/>
            </a:pPr>
            <a:r>
              <a:rPr lang="es">
                <a:solidFill>
                  <a:schemeClr val="dk1"/>
                </a:solidFill>
                <a:latin typeface="Archivo"/>
                <a:ea typeface="Archivo"/>
                <a:cs typeface="Archivo"/>
                <a:sym typeface="Archivo"/>
              </a:rPr>
              <a:t>Lectura extensiva de diversas obras de los géneros trabajados. </a:t>
            </a:r>
            <a:endParaRPr>
              <a:solidFill>
                <a:schemeClr val="dk1"/>
              </a:solidFill>
              <a:latin typeface="Archivo"/>
              <a:ea typeface="Archivo"/>
              <a:cs typeface="Archivo"/>
              <a:sym typeface="Archivo"/>
            </a:endParaRPr>
          </a:p>
          <a:p>
            <a:pPr indent="-317500" lvl="0" marL="457200" rtl="0" algn="l">
              <a:lnSpc>
                <a:spcPct val="100000"/>
              </a:lnSpc>
              <a:spcBef>
                <a:spcPts val="0"/>
              </a:spcBef>
              <a:spcAft>
                <a:spcPts val="0"/>
              </a:spcAft>
              <a:buClr>
                <a:schemeClr val="dk1"/>
              </a:buClr>
              <a:buSzPts val="1400"/>
              <a:buFont typeface="Archivo"/>
              <a:buChar char="➔"/>
            </a:pPr>
            <a:r>
              <a:rPr lang="es">
                <a:solidFill>
                  <a:schemeClr val="dk1"/>
                </a:solidFill>
                <a:latin typeface="Archivo"/>
                <a:ea typeface="Archivo"/>
                <a:cs typeface="Archivo"/>
                <a:sym typeface="Archivo"/>
              </a:rPr>
              <a:t>Recomendaciones orales y escritas de obras leídas.</a:t>
            </a:r>
            <a:endParaRPr>
              <a:solidFill>
                <a:schemeClr val="dk1"/>
              </a:solidFill>
              <a:latin typeface="Archivo"/>
              <a:ea typeface="Archivo"/>
              <a:cs typeface="Archivo"/>
              <a:sym typeface="Archivo"/>
            </a:endParaRPr>
          </a:p>
          <a:p>
            <a:pPr indent="-317500" lvl="0" marL="457200" rtl="0" algn="l">
              <a:lnSpc>
                <a:spcPct val="100000"/>
              </a:lnSpc>
              <a:spcBef>
                <a:spcPts val="0"/>
              </a:spcBef>
              <a:spcAft>
                <a:spcPts val="0"/>
              </a:spcAft>
              <a:buClr>
                <a:schemeClr val="dk1"/>
              </a:buClr>
              <a:buSzPts val="1400"/>
              <a:buFont typeface="Archivo"/>
              <a:buChar char="➔"/>
            </a:pPr>
            <a:r>
              <a:rPr lang="es">
                <a:solidFill>
                  <a:schemeClr val="dk1"/>
                </a:solidFill>
                <a:latin typeface="Archivo"/>
                <a:ea typeface="Archivo"/>
                <a:cs typeface="Archivo"/>
                <a:sym typeface="Archivo"/>
              </a:rPr>
              <a:t>Escritura de cuentos: Planificación, puesta en texto y revisión de cuentos atendiendo a los rasgos del género y la organización del relato:</a:t>
            </a:r>
            <a:endParaRPr>
              <a:solidFill>
                <a:schemeClr val="dk1"/>
              </a:solidFill>
              <a:latin typeface="Archivo"/>
              <a:ea typeface="Archivo"/>
              <a:cs typeface="Archivo"/>
              <a:sym typeface="Archivo"/>
            </a:endParaRPr>
          </a:p>
          <a:p>
            <a:pPr indent="0" lvl="0" marL="457200" rtl="0" algn="l">
              <a:lnSpc>
                <a:spcPct val="100000"/>
              </a:lnSpc>
              <a:spcBef>
                <a:spcPts val="0"/>
              </a:spcBef>
              <a:spcAft>
                <a:spcPts val="0"/>
              </a:spcAft>
              <a:buNone/>
            </a:pPr>
            <a:r>
              <a:t/>
            </a:r>
            <a:endParaRPr b="1" sz="1100">
              <a:solidFill>
                <a:schemeClr val="dk1"/>
              </a:solidFill>
              <a:highlight>
                <a:srgbClr val="B7DB20"/>
              </a:highlight>
              <a:latin typeface="Archivo"/>
              <a:ea typeface="Archivo"/>
              <a:cs typeface="Archivo"/>
              <a:sym typeface="Archivo"/>
            </a:endParaRPr>
          </a:p>
        </p:txBody>
      </p:sp>
      <p:sp>
        <p:nvSpPr>
          <p:cNvPr id="4278" name="Google Shape;4278;g3a21c6b2b38_0_4408"/>
          <p:cNvSpPr txBox="1"/>
          <p:nvPr/>
        </p:nvSpPr>
        <p:spPr>
          <a:xfrm>
            <a:off x="370525" y="177350"/>
            <a:ext cx="27369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lang="es" sz="1900">
                <a:solidFill>
                  <a:schemeClr val="dk1"/>
                </a:solidFill>
                <a:latin typeface="Archivo"/>
                <a:ea typeface="Archivo"/>
                <a:cs typeface="Archivo"/>
                <a:sym typeface="Archivo"/>
              </a:rPr>
              <a:t>1er año</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4282" name="Shape 4282"/>
        <p:cNvGrpSpPr/>
        <p:nvPr/>
      </p:nvGrpSpPr>
      <p:grpSpPr>
        <a:xfrm>
          <a:off x="0" y="0"/>
          <a:ext cx="0" cy="0"/>
          <a:chOff x="0" y="0"/>
          <a:chExt cx="0" cy="0"/>
        </a:xfrm>
      </p:grpSpPr>
      <p:pic>
        <p:nvPicPr>
          <p:cNvPr id="4283" name="Google Shape;4283;g3a21c6b2b38_0_4418"/>
          <p:cNvPicPr preferRelativeResize="0"/>
          <p:nvPr/>
        </p:nvPicPr>
        <p:blipFill rotWithShape="1">
          <a:blip r:embed="rId3">
            <a:alphaModFix/>
          </a:blip>
          <a:srcRect b="0" l="0" r="0" t="0"/>
          <a:stretch/>
        </p:blipFill>
        <p:spPr>
          <a:xfrm>
            <a:off x="158425" y="747050"/>
            <a:ext cx="1261814" cy="311763"/>
          </a:xfrm>
          <a:prstGeom prst="rect">
            <a:avLst/>
          </a:prstGeom>
          <a:noFill/>
          <a:ln>
            <a:noFill/>
          </a:ln>
        </p:spPr>
      </p:pic>
      <p:sp>
        <p:nvSpPr>
          <p:cNvPr id="4284" name="Google Shape;4284;g3a21c6b2b38_0_4418"/>
          <p:cNvSpPr txBox="1"/>
          <p:nvPr/>
        </p:nvSpPr>
        <p:spPr>
          <a:xfrm>
            <a:off x="487825" y="1304875"/>
            <a:ext cx="6733200" cy="35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1" i="0" sz="1100" u="none" cap="none" strike="noStrike">
              <a:solidFill>
                <a:schemeClr val="dk1"/>
              </a:solidFill>
              <a:highlight>
                <a:srgbClr val="FFFFFF"/>
              </a:highlight>
              <a:latin typeface="Archivo"/>
              <a:ea typeface="Archivo"/>
              <a:cs typeface="Archivo"/>
              <a:sym typeface="Archivo"/>
            </a:endParaRPr>
          </a:p>
        </p:txBody>
      </p:sp>
      <p:sp>
        <p:nvSpPr>
          <p:cNvPr id="4285" name="Google Shape;4285;g3a21c6b2b38_0_441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86" name="Google Shape;4286;g3a21c6b2b38_0_4418"/>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4287" name="Google Shape;4287;g3a21c6b2b38_0_4418"/>
          <p:cNvSpPr txBox="1"/>
          <p:nvPr>
            <p:ph idx="1" type="body"/>
          </p:nvPr>
        </p:nvSpPr>
        <p:spPr>
          <a:xfrm>
            <a:off x="251100" y="1187225"/>
            <a:ext cx="3802800" cy="3724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Clr>
                <a:schemeClr val="dk1"/>
              </a:buClr>
              <a:buSzPts val="1300"/>
              <a:buFont typeface="Arial"/>
              <a:buNone/>
            </a:pPr>
            <a:r>
              <a:rPr b="1" lang="es">
                <a:solidFill>
                  <a:schemeClr val="dk1"/>
                </a:solidFill>
                <a:highlight>
                  <a:srgbClr val="B7DB20"/>
                </a:highlight>
                <a:latin typeface="Archivo"/>
                <a:ea typeface="Archivo"/>
                <a:cs typeface="Archivo"/>
                <a:sym typeface="Archivo"/>
              </a:rPr>
              <a:t>Objetivos: </a:t>
            </a:r>
            <a:endParaRPr b="1">
              <a:solidFill>
                <a:schemeClr val="dk1"/>
              </a:solidFill>
              <a:highlight>
                <a:srgbClr val="B7DB20"/>
              </a:highlight>
              <a:latin typeface="Archivo"/>
              <a:ea typeface="Archivo"/>
              <a:cs typeface="Archivo"/>
              <a:sym typeface="Archivo"/>
            </a:endParaRPr>
          </a:p>
          <a:p>
            <a:pPr indent="0" lvl="0" marL="0" rtl="0" algn="just">
              <a:lnSpc>
                <a:spcPct val="115000"/>
              </a:lnSpc>
              <a:spcBef>
                <a:spcPts val="1100"/>
              </a:spcBef>
              <a:spcAft>
                <a:spcPts val="0"/>
              </a:spcAft>
              <a:buClr>
                <a:schemeClr val="dk1"/>
              </a:buClr>
              <a:buSzPts val="1300"/>
              <a:buFont typeface="Arial"/>
              <a:buNone/>
            </a:pPr>
            <a:r>
              <a:rPr lang="es">
                <a:solidFill>
                  <a:schemeClr val="dk1"/>
                </a:solidFill>
                <a:latin typeface="Archivo"/>
                <a:ea typeface="Archivo"/>
                <a:cs typeface="Archivo"/>
                <a:sym typeface="Archivo"/>
              </a:rPr>
              <a:t>Que las/os estudiantes logren:</a:t>
            </a:r>
            <a:endParaRPr>
              <a:solidFill>
                <a:schemeClr val="dk1"/>
              </a:solidFill>
              <a:latin typeface="Archivo"/>
              <a:ea typeface="Archivo"/>
              <a:cs typeface="Archivo"/>
              <a:sym typeface="Archivo"/>
            </a:endParaRPr>
          </a:p>
          <a:p>
            <a:pPr indent="-298450" lvl="0" marL="457200" rtl="0" algn="l">
              <a:lnSpc>
                <a:spcPct val="100000"/>
              </a:lnSpc>
              <a:spcBef>
                <a:spcPts val="0"/>
              </a:spcBef>
              <a:spcAft>
                <a:spcPts val="0"/>
              </a:spcAft>
              <a:buClr>
                <a:srgbClr val="38761D"/>
              </a:buClr>
              <a:buSzPts val="1100"/>
              <a:buFont typeface="Archivo"/>
              <a:buChar char="➔"/>
            </a:pPr>
            <a:r>
              <a:rPr lang="es">
                <a:solidFill>
                  <a:schemeClr val="dk1"/>
                </a:solidFill>
                <a:latin typeface="Archivo"/>
                <a:ea typeface="Archivo"/>
                <a:cs typeface="Archivo"/>
                <a:sym typeface="Archivo"/>
              </a:rPr>
              <a:t>Adoptar un punto de vista sobre lo leído en la escritura de recomendaciones, reseñas, artículos de opinión, empleando diversos recursos de la lengua para expresar valoraciones y la propia opinión.</a:t>
            </a:r>
            <a:endParaRPr>
              <a:solidFill>
                <a:schemeClr val="dk1"/>
              </a:solidFill>
              <a:latin typeface="Archivo"/>
              <a:ea typeface="Archivo"/>
              <a:cs typeface="Archivo"/>
              <a:sym typeface="Archivo"/>
            </a:endParaRPr>
          </a:p>
          <a:p>
            <a:pPr indent="-298450" lvl="0" marL="457200" rtl="0" algn="l">
              <a:lnSpc>
                <a:spcPct val="100000"/>
              </a:lnSpc>
              <a:spcBef>
                <a:spcPts val="0"/>
              </a:spcBef>
              <a:spcAft>
                <a:spcPts val="0"/>
              </a:spcAft>
              <a:buClr>
                <a:srgbClr val="38761D"/>
              </a:buClr>
              <a:buSzPts val="1100"/>
              <a:buFont typeface="Archivo"/>
              <a:buChar char="➔"/>
            </a:pPr>
            <a:r>
              <a:rPr lang="es">
                <a:solidFill>
                  <a:schemeClr val="dk1"/>
                </a:solidFill>
                <a:latin typeface="Archivo"/>
                <a:ea typeface="Archivo"/>
                <a:cs typeface="Archivo"/>
                <a:sym typeface="Archivo"/>
              </a:rPr>
              <a:t>Incluir en la escritura y advertir en la lectura las estrategias, procedimientos y recursos lingüísticos utilizados para generar efectos de sentido en el lector.</a:t>
            </a:r>
            <a:endParaRPr>
              <a:solidFill>
                <a:schemeClr val="dk1"/>
              </a:solidFill>
              <a:latin typeface="Archivo"/>
              <a:ea typeface="Archivo"/>
              <a:cs typeface="Archivo"/>
              <a:sym typeface="Archivo"/>
            </a:endParaRPr>
          </a:p>
          <a:p>
            <a:pPr indent="-298450" lvl="0" marL="457200" rtl="0" algn="l">
              <a:lnSpc>
                <a:spcPct val="100000"/>
              </a:lnSpc>
              <a:spcBef>
                <a:spcPts val="0"/>
              </a:spcBef>
              <a:spcAft>
                <a:spcPts val="0"/>
              </a:spcAft>
              <a:buClr>
                <a:srgbClr val="38761D"/>
              </a:buClr>
              <a:buSzPts val="1100"/>
              <a:buFont typeface="Archivo"/>
              <a:buChar char="➔"/>
            </a:pPr>
            <a:r>
              <a:rPr lang="es">
                <a:solidFill>
                  <a:schemeClr val="dk1"/>
                </a:solidFill>
                <a:latin typeface="Archivo"/>
                <a:ea typeface="Archivo"/>
                <a:cs typeface="Archivo"/>
                <a:sym typeface="Archivo"/>
              </a:rPr>
              <a:t>Recurrir en la revisión ortográfica a los conocimientos sobre las relaciones y regularidades del sistema de escritura</a:t>
            </a:r>
            <a:endParaRPr b="1" sz="1100">
              <a:solidFill>
                <a:schemeClr val="dk1"/>
              </a:solidFill>
              <a:highlight>
                <a:srgbClr val="B7DB20"/>
              </a:highlight>
              <a:latin typeface="Archivo"/>
              <a:ea typeface="Archivo"/>
              <a:cs typeface="Archivo"/>
              <a:sym typeface="Archivo"/>
            </a:endParaRPr>
          </a:p>
          <a:p>
            <a:pPr indent="0" lvl="0" marL="457200" rtl="0" algn="just">
              <a:spcBef>
                <a:spcPts val="0"/>
              </a:spcBef>
              <a:spcAft>
                <a:spcPts val="0"/>
              </a:spcAft>
              <a:buNone/>
            </a:pPr>
            <a:r>
              <a:t/>
            </a:r>
            <a:endParaRPr>
              <a:solidFill>
                <a:schemeClr val="dk1"/>
              </a:solidFill>
              <a:highlight>
                <a:srgbClr val="FFFFFF"/>
              </a:highlight>
              <a:latin typeface="Archivo"/>
              <a:ea typeface="Archivo"/>
              <a:cs typeface="Archivo"/>
              <a:sym typeface="Archivo"/>
            </a:endParaRPr>
          </a:p>
          <a:p>
            <a:pPr indent="0" lvl="0" marL="457200" rtl="0" algn="just">
              <a:lnSpc>
                <a:spcPct val="115000"/>
              </a:lnSpc>
              <a:spcBef>
                <a:spcPts val="0"/>
              </a:spcBef>
              <a:spcAft>
                <a:spcPts val="0"/>
              </a:spcAft>
              <a:buNone/>
            </a:pPr>
            <a:r>
              <a:t/>
            </a:r>
            <a:endParaRPr>
              <a:solidFill>
                <a:schemeClr val="dk1"/>
              </a:solidFill>
              <a:latin typeface="Archivo"/>
              <a:ea typeface="Archivo"/>
              <a:cs typeface="Archivo"/>
              <a:sym typeface="Archivo"/>
            </a:endParaRPr>
          </a:p>
          <a:p>
            <a:pPr indent="0" lvl="0" marL="457200" rtl="0" algn="l">
              <a:lnSpc>
                <a:spcPct val="115000"/>
              </a:lnSpc>
              <a:spcBef>
                <a:spcPts val="0"/>
              </a:spcBef>
              <a:spcAft>
                <a:spcPts val="1000"/>
              </a:spcAft>
              <a:buSzPts val="1400"/>
              <a:buNone/>
            </a:pPr>
            <a:r>
              <a:t/>
            </a:r>
            <a:endParaRPr>
              <a:solidFill>
                <a:schemeClr val="dk1"/>
              </a:solidFill>
              <a:latin typeface="Archivo"/>
              <a:ea typeface="Archivo"/>
              <a:cs typeface="Archivo"/>
              <a:sym typeface="Archivo"/>
            </a:endParaRPr>
          </a:p>
        </p:txBody>
      </p:sp>
      <p:sp>
        <p:nvSpPr>
          <p:cNvPr id="4288" name="Google Shape;4288;g3a21c6b2b38_0_4418"/>
          <p:cNvSpPr txBox="1"/>
          <p:nvPr>
            <p:ph idx="2" type="body"/>
          </p:nvPr>
        </p:nvSpPr>
        <p:spPr>
          <a:xfrm>
            <a:off x="5139975" y="1187225"/>
            <a:ext cx="3879600" cy="3378600"/>
          </a:xfrm>
          <a:prstGeom prst="rect">
            <a:avLst/>
          </a:prstGeom>
          <a:noFill/>
          <a:ln>
            <a:noFill/>
          </a:ln>
        </p:spPr>
        <p:txBody>
          <a:bodyPr anchorCtr="0" anchor="t" bIns="91425" lIns="91425" spcFirstLastPara="1" rIns="91425" wrap="square" tIns="91425">
            <a:normAutofit/>
          </a:bodyPr>
          <a:lstStyle/>
          <a:p>
            <a:pPr indent="0" lvl="0" marL="0" rtl="0" algn="just">
              <a:lnSpc>
                <a:spcPct val="100000"/>
              </a:lnSpc>
              <a:spcBef>
                <a:spcPts val="1100"/>
              </a:spcBef>
              <a:spcAft>
                <a:spcPts val="0"/>
              </a:spcAft>
              <a:buSzPts val="1400"/>
              <a:buNone/>
            </a:pPr>
            <a:r>
              <a:rPr b="1" lang="es">
                <a:solidFill>
                  <a:schemeClr val="dk1"/>
                </a:solidFill>
                <a:highlight>
                  <a:srgbClr val="B7DB20"/>
                </a:highlight>
                <a:latin typeface="Archivo"/>
                <a:ea typeface="Archivo"/>
                <a:cs typeface="Archivo"/>
                <a:sym typeface="Archivo"/>
              </a:rPr>
              <a:t>Contenidos:</a:t>
            </a:r>
            <a:endParaRPr b="1">
              <a:solidFill>
                <a:schemeClr val="dk1"/>
              </a:solidFill>
              <a:highlight>
                <a:srgbClr val="B7DB20"/>
              </a:highlight>
              <a:latin typeface="Archivo"/>
              <a:ea typeface="Archivo"/>
              <a:cs typeface="Archivo"/>
              <a:sym typeface="Archivo"/>
            </a:endParaRPr>
          </a:p>
          <a:p>
            <a:pPr indent="0" lvl="0" marL="0" rtl="0" algn="just">
              <a:lnSpc>
                <a:spcPct val="100000"/>
              </a:lnSpc>
              <a:spcBef>
                <a:spcPts val="1100"/>
              </a:spcBef>
              <a:spcAft>
                <a:spcPts val="0"/>
              </a:spcAft>
              <a:buSzPts val="1400"/>
              <a:buNone/>
            </a:pPr>
            <a:r>
              <a:t/>
            </a:r>
            <a:endParaRPr b="1">
              <a:solidFill>
                <a:schemeClr val="dk1"/>
              </a:solidFill>
              <a:highlight>
                <a:srgbClr val="B7DB20"/>
              </a:highlight>
              <a:latin typeface="Archivo"/>
              <a:ea typeface="Archivo"/>
              <a:cs typeface="Archivo"/>
              <a:sym typeface="Archivo"/>
            </a:endParaRPr>
          </a:p>
          <a:p>
            <a:pPr indent="-317500" lvl="0" marL="457200" rtl="0" algn="l">
              <a:lnSpc>
                <a:spcPct val="100000"/>
              </a:lnSpc>
              <a:spcBef>
                <a:spcPts val="0"/>
              </a:spcBef>
              <a:spcAft>
                <a:spcPts val="0"/>
              </a:spcAft>
              <a:buClr>
                <a:schemeClr val="dk1"/>
              </a:buClr>
              <a:buSzPts val="1400"/>
              <a:buFont typeface="Archivo"/>
              <a:buChar char="➔"/>
            </a:pPr>
            <a:r>
              <a:rPr lang="es">
                <a:solidFill>
                  <a:schemeClr val="dk1"/>
                </a:solidFill>
                <a:latin typeface="Archivo"/>
                <a:ea typeface="Archivo"/>
                <a:cs typeface="Archivo"/>
                <a:sym typeface="Archivo"/>
              </a:rPr>
              <a:t>Escritura de recomendaciones de obras leídas</a:t>
            </a:r>
            <a:endParaRPr>
              <a:solidFill>
                <a:schemeClr val="dk1"/>
              </a:solidFill>
              <a:latin typeface="Archivo"/>
              <a:ea typeface="Archivo"/>
              <a:cs typeface="Archivo"/>
              <a:sym typeface="Archivo"/>
            </a:endParaRPr>
          </a:p>
        </p:txBody>
      </p:sp>
      <p:sp>
        <p:nvSpPr>
          <p:cNvPr id="4289" name="Google Shape;4289;g3a21c6b2b38_0_4418"/>
          <p:cNvSpPr txBox="1"/>
          <p:nvPr/>
        </p:nvSpPr>
        <p:spPr>
          <a:xfrm>
            <a:off x="370525" y="177350"/>
            <a:ext cx="27369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lang="es" sz="1900">
                <a:solidFill>
                  <a:schemeClr val="dk1"/>
                </a:solidFill>
                <a:latin typeface="Archivo"/>
                <a:ea typeface="Archivo"/>
                <a:cs typeface="Archivo"/>
                <a:sym typeface="Archivo"/>
              </a:rPr>
              <a:t>2do 1era</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93" name="Shape 4293"/>
        <p:cNvGrpSpPr/>
        <p:nvPr/>
      </p:nvGrpSpPr>
      <p:grpSpPr>
        <a:xfrm>
          <a:off x="0" y="0"/>
          <a:ext cx="0" cy="0"/>
          <a:chOff x="0" y="0"/>
          <a:chExt cx="0" cy="0"/>
        </a:xfrm>
      </p:grpSpPr>
      <p:pic>
        <p:nvPicPr>
          <p:cNvPr id="4294" name="Google Shape;4294;g3a21c6b2b38_0_4428"/>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4295" name="Google Shape;4295;g3a21c6b2b38_0_4428"/>
          <p:cNvSpPr txBox="1"/>
          <p:nvPr/>
        </p:nvSpPr>
        <p:spPr>
          <a:xfrm>
            <a:off x="158425" y="247400"/>
            <a:ext cx="29064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Arial"/>
              <a:buNone/>
            </a:pPr>
            <a:r>
              <a:rPr lang="es" sz="2100">
                <a:solidFill>
                  <a:schemeClr val="dk1"/>
                </a:solidFill>
                <a:highlight>
                  <a:srgbClr val="B7DB20"/>
                </a:highlight>
                <a:latin typeface="Archivo ExtraBold"/>
                <a:ea typeface="Archivo ExtraBold"/>
                <a:cs typeface="Archivo ExtraBold"/>
                <a:sym typeface="Archivo ExtraBold"/>
              </a:rPr>
              <a:t>Producciones</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4296" name="Google Shape;4296;g3a21c6b2b38_0_442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97" name="Google Shape;4297;g3a21c6b2b38_0_4428"/>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pic>
        <p:nvPicPr>
          <p:cNvPr id="4298" name="Google Shape;4298;g3a21c6b2b38_0_4428">
            <a:hlinkClick r:id="rId5"/>
          </p:cNvPr>
          <p:cNvPicPr preferRelativeResize="0"/>
          <p:nvPr/>
        </p:nvPicPr>
        <p:blipFill>
          <a:blip r:embed="rId6">
            <a:alphaModFix/>
          </a:blip>
          <a:stretch>
            <a:fillRect/>
          </a:stretch>
        </p:blipFill>
        <p:spPr>
          <a:xfrm>
            <a:off x="5350125" y="1711227"/>
            <a:ext cx="3658024" cy="2075774"/>
          </a:xfrm>
          <a:prstGeom prst="rect">
            <a:avLst/>
          </a:prstGeom>
          <a:noFill/>
          <a:ln>
            <a:noFill/>
          </a:ln>
        </p:spPr>
      </p:pic>
      <p:pic>
        <p:nvPicPr>
          <p:cNvPr id="4299" name="Google Shape;4299;g3a21c6b2b38_0_4428">
            <a:hlinkClick r:id="rId7"/>
          </p:cNvPr>
          <p:cNvPicPr preferRelativeResize="0"/>
          <p:nvPr/>
        </p:nvPicPr>
        <p:blipFill>
          <a:blip r:embed="rId8">
            <a:alphaModFix/>
          </a:blip>
          <a:stretch>
            <a:fillRect/>
          </a:stretch>
        </p:blipFill>
        <p:spPr>
          <a:xfrm>
            <a:off x="78025" y="1632507"/>
            <a:ext cx="2268424" cy="993419"/>
          </a:xfrm>
          <a:prstGeom prst="rect">
            <a:avLst/>
          </a:prstGeom>
          <a:noFill/>
          <a:ln>
            <a:noFill/>
          </a:ln>
        </p:spPr>
      </p:pic>
      <p:sp>
        <p:nvSpPr>
          <p:cNvPr id="4300" name="Google Shape;4300;g3a21c6b2b38_0_4428"/>
          <p:cNvSpPr txBox="1"/>
          <p:nvPr/>
        </p:nvSpPr>
        <p:spPr>
          <a:xfrm>
            <a:off x="464325" y="1115825"/>
            <a:ext cx="15927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Arial"/>
              <a:buNone/>
            </a:pPr>
            <a:r>
              <a:rPr lang="es" sz="2100">
                <a:solidFill>
                  <a:schemeClr val="dk1"/>
                </a:solidFill>
                <a:highlight>
                  <a:srgbClr val="B7DB20"/>
                </a:highlight>
                <a:latin typeface="Archivo ExtraBold"/>
                <a:ea typeface="Archivo ExtraBold"/>
                <a:cs typeface="Archivo ExtraBold"/>
                <a:sym typeface="Archivo ExtraBold"/>
              </a:rPr>
              <a:t>1ero 3era</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4301" name="Google Shape;4301;g3a21c6b2b38_0_4428"/>
          <p:cNvSpPr txBox="1"/>
          <p:nvPr/>
        </p:nvSpPr>
        <p:spPr>
          <a:xfrm>
            <a:off x="6837375" y="1115825"/>
            <a:ext cx="15927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Arial"/>
              <a:buNone/>
            </a:pPr>
            <a:r>
              <a:rPr lang="es" sz="2100">
                <a:solidFill>
                  <a:schemeClr val="dk1"/>
                </a:solidFill>
                <a:highlight>
                  <a:srgbClr val="B7DB20"/>
                </a:highlight>
                <a:latin typeface="Archivo ExtraBold"/>
                <a:ea typeface="Archivo ExtraBold"/>
                <a:cs typeface="Archivo ExtraBold"/>
                <a:sym typeface="Archivo ExtraBold"/>
              </a:rPr>
              <a:t>2do 1era</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pic>
        <p:nvPicPr>
          <p:cNvPr id="4302" name="Google Shape;4302;g3a21c6b2b38_0_4428"/>
          <p:cNvPicPr preferRelativeResize="0"/>
          <p:nvPr/>
        </p:nvPicPr>
        <p:blipFill>
          <a:blip r:embed="rId9">
            <a:alphaModFix/>
          </a:blip>
          <a:stretch>
            <a:fillRect/>
          </a:stretch>
        </p:blipFill>
        <p:spPr>
          <a:xfrm>
            <a:off x="2389588" y="1632500"/>
            <a:ext cx="2268426" cy="2886023"/>
          </a:xfrm>
          <a:prstGeom prst="rect">
            <a:avLst/>
          </a:prstGeom>
          <a:noFill/>
          <a:ln>
            <a:noFill/>
          </a:ln>
        </p:spPr>
      </p:pic>
      <p:pic>
        <p:nvPicPr>
          <p:cNvPr id="4303" name="Google Shape;4303;g3a21c6b2b38_0_4428">
            <a:hlinkClick r:id="rId10"/>
          </p:cNvPr>
          <p:cNvPicPr preferRelativeResize="0"/>
          <p:nvPr/>
        </p:nvPicPr>
        <p:blipFill>
          <a:blip r:embed="rId11">
            <a:alphaModFix/>
          </a:blip>
          <a:stretch>
            <a:fillRect/>
          </a:stretch>
        </p:blipFill>
        <p:spPr>
          <a:xfrm>
            <a:off x="158426" y="2955162"/>
            <a:ext cx="1979000" cy="1457188"/>
          </a:xfrm>
          <a:prstGeom prst="rect">
            <a:avLst/>
          </a:prstGeom>
          <a:noFill/>
          <a:ln>
            <a:noFill/>
          </a:ln>
        </p:spPr>
      </p:pic>
      <p:sp>
        <p:nvSpPr>
          <p:cNvPr id="4304" name="Google Shape;4304;g3a21c6b2b38_0_4428"/>
          <p:cNvSpPr/>
          <p:nvPr/>
        </p:nvSpPr>
        <p:spPr>
          <a:xfrm>
            <a:off x="7998475" y="4363802"/>
            <a:ext cx="1194300" cy="564000"/>
          </a:xfrm>
          <a:prstGeom prst="leftArrow">
            <a:avLst>
              <a:gd fmla="val 50000" name="adj1"/>
              <a:gd fmla="val 50000" name="adj2"/>
            </a:avLst>
          </a:prstGeom>
          <a:solidFill>
            <a:srgbClr val="92D0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u="sng">
                <a:solidFill>
                  <a:schemeClr val="hlink"/>
                </a:solidFill>
                <a:hlinkClick action="ppaction://hlinksldjump" r:id="rId12"/>
              </a:rPr>
              <a:t>Menú</a:t>
            </a:r>
            <a:endParaRPr b="1" sz="1600">
              <a:solidFill>
                <a:schemeClr val="lt1"/>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08" name="Shape 4308"/>
        <p:cNvGrpSpPr/>
        <p:nvPr/>
      </p:nvGrpSpPr>
      <p:grpSpPr>
        <a:xfrm>
          <a:off x="0" y="0"/>
          <a:ext cx="0" cy="0"/>
          <a:chOff x="0" y="0"/>
          <a:chExt cx="0" cy="0"/>
        </a:xfrm>
      </p:grpSpPr>
      <p:grpSp>
        <p:nvGrpSpPr>
          <p:cNvPr id="4309" name="Google Shape;4309;g3a21c6b2b38_0_4801"/>
          <p:cNvGrpSpPr/>
          <p:nvPr/>
        </p:nvGrpSpPr>
        <p:grpSpPr>
          <a:xfrm rot="5400000">
            <a:off x="4746817" y="1034147"/>
            <a:ext cx="3189350" cy="1336365"/>
            <a:chOff x="5974610" y="421182"/>
            <a:chExt cx="3189350" cy="1336365"/>
          </a:xfrm>
        </p:grpSpPr>
        <p:grpSp>
          <p:nvGrpSpPr>
            <p:cNvPr id="4310" name="Google Shape;4310;g3a21c6b2b38_0_4801"/>
            <p:cNvGrpSpPr/>
            <p:nvPr/>
          </p:nvGrpSpPr>
          <p:grpSpPr>
            <a:xfrm rot="5400000">
              <a:off x="7873552" y="-202762"/>
              <a:ext cx="666463" cy="1914351"/>
              <a:chOff x="2405075" y="2171775"/>
              <a:chExt cx="633400" cy="1900100"/>
            </a:xfrm>
          </p:grpSpPr>
          <p:cxnSp>
            <p:nvCxnSpPr>
              <p:cNvPr id="4311" name="Google Shape;4311;g3a21c6b2b38_0_480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12" name="Google Shape;4312;g3a21c6b2b38_0_480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13" name="Google Shape;4313;g3a21c6b2b38_0_480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14" name="Google Shape;4314;g3a21c6b2b38_0_480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15" name="Google Shape;4315;g3a21c6b2b38_0_480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16" name="Google Shape;4316;g3a21c6b2b38_0_480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17" name="Google Shape;4317;g3a21c6b2b38_0_480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18" name="Google Shape;4318;g3a21c6b2b38_0_480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19" name="Google Shape;4319;g3a21c6b2b38_0_480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20" name="Google Shape;4320;g3a21c6b2b38_0_480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21" name="Google Shape;4321;g3a21c6b2b38_0_480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22" name="Google Shape;4322;g3a21c6b2b38_0_480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23" name="Google Shape;4323;g3a21c6b2b38_0_480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24" name="Google Shape;4324;g3a21c6b2b38_0_480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25" name="Google Shape;4325;g3a21c6b2b38_0_480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326" name="Google Shape;4326;g3a21c6b2b38_0_4801"/>
            <p:cNvGrpSpPr/>
            <p:nvPr/>
          </p:nvGrpSpPr>
          <p:grpSpPr>
            <a:xfrm rot="5400000">
              <a:off x="7873552" y="467140"/>
              <a:ext cx="666463" cy="1914351"/>
              <a:chOff x="2405075" y="2171775"/>
              <a:chExt cx="633400" cy="1900100"/>
            </a:xfrm>
          </p:grpSpPr>
          <p:cxnSp>
            <p:nvCxnSpPr>
              <p:cNvPr id="4327" name="Google Shape;4327;g3a21c6b2b38_0_480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28" name="Google Shape;4328;g3a21c6b2b38_0_480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29" name="Google Shape;4329;g3a21c6b2b38_0_480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30" name="Google Shape;4330;g3a21c6b2b38_0_480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31" name="Google Shape;4331;g3a21c6b2b38_0_480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32" name="Google Shape;4332;g3a21c6b2b38_0_480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33" name="Google Shape;4333;g3a21c6b2b38_0_480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34" name="Google Shape;4334;g3a21c6b2b38_0_480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35" name="Google Shape;4335;g3a21c6b2b38_0_480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36" name="Google Shape;4336;g3a21c6b2b38_0_480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37" name="Google Shape;4337;g3a21c6b2b38_0_480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38" name="Google Shape;4338;g3a21c6b2b38_0_480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39" name="Google Shape;4339;g3a21c6b2b38_0_480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40" name="Google Shape;4340;g3a21c6b2b38_0_480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41" name="Google Shape;4341;g3a21c6b2b38_0_480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342" name="Google Shape;4342;g3a21c6b2b38_0_4801"/>
            <p:cNvGrpSpPr/>
            <p:nvPr/>
          </p:nvGrpSpPr>
          <p:grpSpPr>
            <a:xfrm rot="5400000">
              <a:off x="6598553" y="-202762"/>
              <a:ext cx="666463" cy="1914351"/>
              <a:chOff x="2405075" y="2171775"/>
              <a:chExt cx="633400" cy="1900100"/>
            </a:xfrm>
          </p:grpSpPr>
          <p:cxnSp>
            <p:nvCxnSpPr>
              <p:cNvPr id="4343" name="Google Shape;4343;g3a21c6b2b38_0_480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44" name="Google Shape;4344;g3a21c6b2b38_0_480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45" name="Google Shape;4345;g3a21c6b2b38_0_480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46" name="Google Shape;4346;g3a21c6b2b38_0_480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47" name="Google Shape;4347;g3a21c6b2b38_0_480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48" name="Google Shape;4348;g3a21c6b2b38_0_480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49" name="Google Shape;4349;g3a21c6b2b38_0_480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50" name="Google Shape;4350;g3a21c6b2b38_0_480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51" name="Google Shape;4351;g3a21c6b2b38_0_480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52" name="Google Shape;4352;g3a21c6b2b38_0_480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53" name="Google Shape;4353;g3a21c6b2b38_0_480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54" name="Google Shape;4354;g3a21c6b2b38_0_480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55" name="Google Shape;4355;g3a21c6b2b38_0_480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56" name="Google Shape;4356;g3a21c6b2b38_0_480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57" name="Google Shape;4357;g3a21c6b2b38_0_480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358" name="Google Shape;4358;g3a21c6b2b38_0_4801"/>
            <p:cNvGrpSpPr/>
            <p:nvPr/>
          </p:nvGrpSpPr>
          <p:grpSpPr>
            <a:xfrm rot="5400000">
              <a:off x="6598553" y="467140"/>
              <a:ext cx="666463" cy="1914351"/>
              <a:chOff x="2405075" y="2171775"/>
              <a:chExt cx="633400" cy="1900100"/>
            </a:xfrm>
          </p:grpSpPr>
          <p:cxnSp>
            <p:nvCxnSpPr>
              <p:cNvPr id="4359" name="Google Shape;4359;g3a21c6b2b38_0_4801"/>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60" name="Google Shape;4360;g3a21c6b2b38_0_4801"/>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61" name="Google Shape;4361;g3a21c6b2b38_0_4801"/>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62" name="Google Shape;4362;g3a21c6b2b38_0_4801"/>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63" name="Google Shape;4363;g3a21c6b2b38_0_4801"/>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364" name="Google Shape;4364;g3a21c6b2b38_0_4801"/>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65" name="Google Shape;4365;g3a21c6b2b38_0_4801"/>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66" name="Google Shape;4366;g3a21c6b2b38_0_4801"/>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67" name="Google Shape;4367;g3a21c6b2b38_0_4801"/>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68" name="Google Shape;4368;g3a21c6b2b38_0_480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69" name="Google Shape;4369;g3a21c6b2b38_0_4801"/>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70" name="Google Shape;4370;g3a21c6b2b38_0_4801"/>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71" name="Google Shape;4371;g3a21c6b2b38_0_4801"/>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372" name="Google Shape;4372;g3a21c6b2b38_0_4801"/>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373" name="Google Shape;4373;g3a21c6b2b38_0_4801"/>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4374" name="Google Shape;4374;g3a21c6b2b38_0_4801"/>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4375" name="Google Shape;4375;g3a21c6b2b38_0_4801"/>
          <p:cNvSpPr txBox="1"/>
          <p:nvPr/>
        </p:nvSpPr>
        <p:spPr>
          <a:xfrm>
            <a:off x="892750" y="1625275"/>
            <a:ext cx="6117000" cy="3546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Docentes: </a:t>
            </a:r>
            <a:r>
              <a:rPr i="0" lang="es" sz="1800" u="none" cap="none" strike="noStrike">
                <a:solidFill>
                  <a:schemeClr val="dk1"/>
                </a:solidFill>
                <a:latin typeface="Archivo"/>
                <a:ea typeface="Archivo"/>
                <a:cs typeface="Archivo"/>
                <a:sym typeface="Archivo"/>
              </a:rPr>
              <a:t>Contreras, Jimena;</a:t>
            </a:r>
            <a:endParaRPr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i="0" lang="es" sz="1800" u="none" cap="none" strike="noStrike">
                <a:solidFill>
                  <a:schemeClr val="dk1"/>
                </a:solidFill>
                <a:latin typeface="Archivo"/>
                <a:ea typeface="Archivo"/>
                <a:cs typeface="Archivo"/>
                <a:sym typeface="Archivo"/>
              </a:rPr>
              <a:t>Mondini, Laura</a:t>
            </a:r>
            <a:r>
              <a:rPr lang="es" sz="1800">
                <a:solidFill>
                  <a:schemeClr val="dk1"/>
                </a:solidFill>
                <a:latin typeface="Archivo"/>
                <a:ea typeface="Archivo"/>
                <a:cs typeface="Archivo"/>
                <a:sym typeface="Archivo"/>
              </a:rPr>
              <a:t> y</a:t>
            </a:r>
            <a:r>
              <a:rPr i="0" lang="es" sz="1800" u="none" cap="none" strike="noStrike">
                <a:solidFill>
                  <a:schemeClr val="dk1"/>
                </a:solidFill>
                <a:latin typeface="Archivo"/>
                <a:ea typeface="Archivo"/>
                <a:cs typeface="Archivo"/>
                <a:sym typeface="Archivo"/>
              </a:rPr>
              <a:t> Salto, Mayra</a:t>
            </a:r>
            <a:endParaRPr sz="16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sz="16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Nº: </a:t>
            </a:r>
            <a:r>
              <a:rPr i="0" lang="es" sz="1800" u="none" cap="none" strike="noStrike">
                <a:solidFill>
                  <a:schemeClr val="dk1"/>
                </a:solidFill>
                <a:latin typeface="Archivo"/>
                <a:ea typeface="Archivo"/>
                <a:cs typeface="Archivo"/>
                <a:sym typeface="Archivo"/>
              </a:rPr>
              <a:t>E</a:t>
            </a:r>
            <a:r>
              <a:rPr lang="es" sz="1800">
                <a:solidFill>
                  <a:schemeClr val="dk1"/>
                </a:solidFill>
                <a:latin typeface="Archivo"/>
                <a:ea typeface="Archivo"/>
                <a:cs typeface="Archivo"/>
                <a:sym typeface="Archivo"/>
              </a:rPr>
              <a:t>sc.</a:t>
            </a:r>
            <a:r>
              <a:rPr i="0" lang="es" sz="1800" u="none" cap="none" strike="noStrike">
                <a:solidFill>
                  <a:schemeClr val="dk1"/>
                </a:solidFill>
                <a:latin typeface="Archivo"/>
                <a:ea typeface="Archivo"/>
                <a:cs typeface="Archivo"/>
                <a:sym typeface="Archivo"/>
              </a:rPr>
              <a:t> </a:t>
            </a:r>
            <a:r>
              <a:rPr lang="es" sz="1800">
                <a:solidFill>
                  <a:schemeClr val="dk1"/>
                </a:solidFill>
                <a:latin typeface="Archivo"/>
                <a:ea typeface="Archivo"/>
                <a:cs typeface="Archivo"/>
                <a:sym typeface="Archivo"/>
              </a:rPr>
              <a:t>de</a:t>
            </a:r>
            <a:r>
              <a:rPr i="0" lang="es" sz="1800" u="none" cap="none" strike="noStrike">
                <a:solidFill>
                  <a:schemeClr val="dk1"/>
                </a:solidFill>
                <a:latin typeface="Archivo"/>
                <a:ea typeface="Archivo"/>
                <a:cs typeface="Archivo"/>
                <a:sym typeface="Archivo"/>
              </a:rPr>
              <a:t> C</a:t>
            </a:r>
            <a:r>
              <a:rPr lang="es" sz="1800">
                <a:solidFill>
                  <a:schemeClr val="dk1"/>
                </a:solidFill>
                <a:latin typeface="Archivo"/>
                <a:ea typeface="Archivo"/>
                <a:cs typeface="Archivo"/>
                <a:sym typeface="Archivo"/>
              </a:rPr>
              <a:t>om</a:t>
            </a:r>
            <a:r>
              <a:rPr i="0" lang="es" sz="1800" u="none" cap="none" strike="noStrike">
                <a:solidFill>
                  <a:schemeClr val="dk1"/>
                </a:solidFill>
                <a:latin typeface="Archivo"/>
                <a:ea typeface="Archivo"/>
                <a:cs typeface="Archivo"/>
                <a:sym typeface="Archivo"/>
              </a:rPr>
              <a:t>. Nº 21 </a:t>
            </a:r>
            <a:r>
              <a:rPr lang="es" sz="1800">
                <a:solidFill>
                  <a:schemeClr val="dk1"/>
                </a:solidFill>
                <a:latin typeface="Archivo"/>
                <a:ea typeface="Archivo"/>
                <a:cs typeface="Archivo"/>
                <a:sym typeface="Archivo"/>
              </a:rPr>
              <a:t> </a:t>
            </a:r>
            <a:endParaRPr sz="18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lang="es" sz="1800">
                <a:solidFill>
                  <a:schemeClr val="dk1"/>
                </a:solidFill>
                <a:latin typeface="Archivo"/>
                <a:ea typeface="Archivo"/>
                <a:cs typeface="Archivo"/>
                <a:sym typeface="Archivo"/>
              </a:rPr>
              <a:t>DE 11</a:t>
            </a:r>
            <a:r>
              <a:rPr lang="es" sz="1700">
                <a:solidFill>
                  <a:schemeClr val="dk1"/>
                </a:solidFill>
                <a:latin typeface="Archivo"/>
                <a:ea typeface="Archivo"/>
                <a:cs typeface="Archivo"/>
                <a:sym typeface="Archivo"/>
              </a:rPr>
              <a:t> </a:t>
            </a:r>
            <a:r>
              <a:rPr lang="es" sz="1800">
                <a:solidFill>
                  <a:schemeClr val="dk1"/>
                </a:solidFill>
                <a:latin typeface="Archivo"/>
                <a:ea typeface="Archivo"/>
                <a:cs typeface="Archivo"/>
                <a:sym typeface="Archivo"/>
              </a:rPr>
              <a:t>“ Cap. </a:t>
            </a:r>
            <a:r>
              <a:rPr i="0" lang="es" sz="1800" u="none" cap="none" strike="noStrike">
                <a:solidFill>
                  <a:schemeClr val="dk1"/>
                </a:solidFill>
                <a:latin typeface="Archivo"/>
                <a:ea typeface="Archivo"/>
                <a:cs typeface="Archivo"/>
                <a:sym typeface="Archivo"/>
              </a:rPr>
              <a:t>H</a:t>
            </a:r>
            <a:r>
              <a:rPr lang="es" sz="1800">
                <a:solidFill>
                  <a:schemeClr val="dk1"/>
                </a:solidFill>
                <a:latin typeface="Archivo"/>
                <a:ea typeface="Archivo"/>
                <a:cs typeface="Archivo"/>
                <a:sym typeface="Archivo"/>
              </a:rPr>
              <a:t>ipólito</a:t>
            </a:r>
            <a:r>
              <a:rPr i="0" lang="es" sz="1800" u="none" cap="none" strike="noStrike">
                <a:solidFill>
                  <a:schemeClr val="dk1"/>
                </a:solidFill>
                <a:latin typeface="Archivo"/>
                <a:ea typeface="Archivo"/>
                <a:cs typeface="Archivo"/>
                <a:sym typeface="Archivo"/>
              </a:rPr>
              <a:t> B</a:t>
            </a:r>
            <a:r>
              <a:rPr lang="es" sz="1800">
                <a:solidFill>
                  <a:schemeClr val="dk1"/>
                </a:solidFill>
                <a:latin typeface="Archivo"/>
                <a:ea typeface="Archivo"/>
                <a:cs typeface="Archivo"/>
                <a:sym typeface="Archivo"/>
              </a:rPr>
              <a:t>ouchard”</a:t>
            </a:r>
            <a:endParaRPr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sz="17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a:t>
            </a:r>
            <a:r>
              <a:rPr b="1" lang="es" sz="1800">
                <a:solidFill>
                  <a:schemeClr val="dk1"/>
                </a:solidFill>
                <a:latin typeface="Archivo"/>
                <a:ea typeface="Archivo"/>
                <a:cs typeface="Archivo"/>
                <a:sym typeface="Archivo"/>
              </a:rPr>
              <a:t>sección</a:t>
            </a:r>
            <a:r>
              <a:rPr b="1" i="0" lang="es" sz="1800" u="none" cap="none" strike="noStrike">
                <a:solidFill>
                  <a:schemeClr val="dk1"/>
                </a:solidFill>
                <a:latin typeface="Archivo"/>
                <a:ea typeface="Archivo"/>
                <a:cs typeface="Archivo"/>
                <a:sym typeface="Archivo"/>
              </a:rPr>
              <a:t>: </a:t>
            </a:r>
            <a:r>
              <a:rPr i="0" lang="es" sz="1800" u="none" cap="none" strike="noStrike">
                <a:solidFill>
                  <a:schemeClr val="dk1"/>
                </a:solidFill>
                <a:latin typeface="Archivo"/>
                <a:ea typeface="Archivo"/>
                <a:cs typeface="Archivo"/>
                <a:sym typeface="Archivo"/>
              </a:rPr>
              <a:t>1</a:t>
            </a:r>
            <a:r>
              <a:rPr lang="es" sz="1800">
                <a:solidFill>
                  <a:schemeClr val="dk1"/>
                </a:solidFill>
                <a:latin typeface="Archivo"/>
                <a:ea typeface="Archivo"/>
                <a:cs typeface="Archivo"/>
                <a:sym typeface="Archivo"/>
              </a:rPr>
              <a:t>°1° y 2° 3° TM </a:t>
            </a:r>
            <a:endParaRPr sz="18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lang="es" sz="1800">
                <a:solidFill>
                  <a:schemeClr val="dk1"/>
                </a:solidFill>
                <a:latin typeface="Archivo"/>
                <a:ea typeface="Archivo"/>
                <a:cs typeface="Archivo"/>
                <a:sym typeface="Archivo"/>
              </a:rPr>
              <a:t>1° 1° y 1° 3° TT</a:t>
            </a:r>
            <a:endParaRPr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a:t>
            </a:r>
            <a:r>
              <a:rPr lang="es" sz="1800">
                <a:solidFill>
                  <a:schemeClr val="dk1"/>
                </a:solidFill>
                <a:latin typeface="Archivo"/>
                <a:ea typeface="Archivo"/>
                <a:cs typeface="Archivo"/>
                <a:sym typeface="Archivo"/>
              </a:rPr>
              <a:t>A hablar y escuchar, ¿se aprende?</a:t>
            </a:r>
            <a:endParaRPr b="0" i="0" sz="1600" u="none" cap="none" strike="noStrike">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Archivo"/>
              <a:ea typeface="Archivo"/>
              <a:cs typeface="Archivo"/>
              <a:sym typeface="Archivo"/>
            </a:endParaRPr>
          </a:p>
        </p:txBody>
      </p:sp>
      <p:pic>
        <p:nvPicPr>
          <p:cNvPr id="4376" name="Google Shape;4376;g3a21c6b2b38_0_4801"/>
          <p:cNvPicPr preferRelativeResize="0"/>
          <p:nvPr/>
        </p:nvPicPr>
        <p:blipFill rotWithShape="1">
          <a:blip r:embed="rId4">
            <a:alphaModFix/>
          </a:blip>
          <a:srcRect b="0" l="0" r="0" t="0"/>
          <a:stretch/>
        </p:blipFill>
        <p:spPr>
          <a:xfrm rot="9900001">
            <a:off x="6717779" y="3257113"/>
            <a:ext cx="3672048" cy="3087523"/>
          </a:xfrm>
          <a:prstGeom prst="rect">
            <a:avLst/>
          </a:prstGeom>
          <a:noFill/>
          <a:ln>
            <a:noFill/>
          </a:ln>
        </p:spPr>
      </p:pic>
      <p:grpSp>
        <p:nvGrpSpPr>
          <p:cNvPr id="4377" name="Google Shape;4377;g3a21c6b2b38_0_4801"/>
          <p:cNvGrpSpPr/>
          <p:nvPr/>
        </p:nvGrpSpPr>
        <p:grpSpPr>
          <a:xfrm>
            <a:off x="773068" y="2693397"/>
            <a:ext cx="119674" cy="125925"/>
            <a:chOff x="853100" y="2420550"/>
            <a:chExt cx="69000" cy="72600"/>
          </a:xfrm>
        </p:grpSpPr>
        <p:cxnSp>
          <p:nvCxnSpPr>
            <p:cNvPr id="4378" name="Google Shape;4378;g3a21c6b2b38_0_4801"/>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379" name="Google Shape;4379;g3a21c6b2b38_0_4801"/>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4380" name="Google Shape;4380;g3a21c6b2b38_0_4801"/>
          <p:cNvGrpSpPr/>
          <p:nvPr/>
        </p:nvGrpSpPr>
        <p:grpSpPr>
          <a:xfrm>
            <a:off x="773068" y="1800035"/>
            <a:ext cx="119674" cy="125925"/>
            <a:chOff x="853100" y="2420550"/>
            <a:chExt cx="69000" cy="72600"/>
          </a:xfrm>
        </p:grpSpPr>
        <p:cxnSp>
          <p:nvCxnSpPr>
            <p:cNvPr id="4381" name="Google Shape;4381;g3a21c6b2b38_0_4801"/>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382" name="Google Shape;4382;g3a21c6b2b38_0_4801"/>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4383" name="Google Shape;4383;g3a21c6b2b38_0_4801"/>
          <p:cNvGrpSpPr/>
          <p:nvPr/>
        </p:nvGrpSpPr>
        <p:grpSpPr>
          <a:xfrm>
            <a:off x="773068" y="4563535"/>
            <a:ext cx="119674" cy="125925"/>
            <a:chOff x="853100" y="2420550"/>
            <a:chExt cx="69000" cy="72600"/>
          </a:xfrm>
        </p:grpSpPr>
        <p:cxnSp>
          <p:nvCxnSpPr>
            <p:cNvPr id="4384" name="Google Shape;4384;g3a21c6b2b38_0_4801"/>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385" name="Google Shape;4385;g3a21c6b2b38_0_4801"/>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4386" name="Google Shape;4386;g3a21c6b2b38_0_4801"/>
          <p:cNvSpPr txBox="1"/>
          <p:nvPr/>
        </p:nvSpPr>
        <p:spPr>
          <a:xfrm>
            <a:off x="646425" y="505025"/>
            <a:ext cx="39255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100">
                <a:highlight>
                  <a:srgbClr val="B7DB20"/>
                </a:highlight>
                <a:latin typeface="Archivo ExtraBold"/>
                <a:ea typeface="Archivo ExtraBold"/>
                <a:cs typeface="Archivo ExtraBold"/>
                <a:sym typeface="Archivo ExtraBold"/>
              </a:rPr>
              <a:t>Fortaleciendo la voz propia </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4387" name="Google Shape;4387;g3a21c6b2b38_0_4801"/>
          <p:cNvPicPr preferRelativeResize="0"/>
          <p:nvPr/>
        </p:nvPicPr>
        <p:blipFill rotWithShape="1">
          <a:blip r:embed="rId5">
            <a:alphaModFix/>
          </a:blip>
          <a:srcRect b="0" l="0" r="0" t="0"/>
          <a:stretch/>
        </p:blipFill>
        <p:spPr>
          <a:xfrm rot="2181472">
            <a:off x="8073753" y="613847"/>
            <a:ext cx="554526" cy="456436"/>
          </a:xfrm>
          <a:prstGeom prst="rect">
            <a:avLst/>
          </a:prstGeom>
          <a:noFill/>
          <a:ln>
            <a:noFill/>
          </a:ln>
        </p:spPr>
      </p:pic>
      <p:grpSp>
        <p:nvGrpSpPr>
          <p:cNvPr id="4388" name="Google Shape;4388;g3a21c6b2b38_0_4801"/>
          <p:cNvGrpSpPr/>
          <p:nvPr/>
        </p:nvGrpSpPr>
        <p:grpSpPr>
          <a:xfrm>
            <a:off x="773068" y="3628459"/>
            <a:ext cx="119674" cy="125925"/>
            <a:chOff x="853100" y="2420550"/>
            <a:chExt cx="69000" cy="72600"/>
          </a:xfrm>
        </p:grpSpPr>
        <p:cxnSp>
          <p:nvCxnSpPr>
            <p:cNvPr id="4389" name="Google Shape;4389;g3a21c6b2b38_0_4801"/>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390" name="Google Shape;4390;g3a21c6b2b38_0_4801"/>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pic>
        <p:nvPicPr>
          <p:cNvPr id="4391" name="Google Shape;4391;g3a21c6b2b38_0_4801">
            <a:hlinkClick r:id="rId6"/>
          </p:cNvPr>
          <p:cNvPicPr preferRelativeResize="0"/>
          <p:nvPr/>
        </p:nvPicPr>
        <p:blipFill>
          <a:blip r:embed="rId7">
            <a:alphaModFix/>
          </a:blip>
          <a:stretch>
            <a:fillRect/>
          </a:stretch>
        </p:blipFill>
        <p:spPr>
          <a:xfrm>
            <a:off x="4571925" y="1190225"/>
            <a:ext cx="4447751" cy="2471551"/>
          </a:xfrm>
          <a:prstGeom prst="rect">
            <a:avLst/>
          </a:prstGeom>
          <a:noFill/>
          <a:ln>
            <a:noFill/>
          </a:ln>
        </p:spPr>
      </p:pic>
      <p:sp>
        <p:nvSpPr>
          <p:cNvPr id="4392" name="Google Shape;4392;g3a21c6b2b38_0_4801"/>
          <p:cNvSpPr txBox="1"/>
          <p:nvPr/>
        </p:nvSpPr>
        <p:spPr>
          <a:xfrm>
            <a:off x="6655925" y="3924750"/>
            <a:ext cx="1336500" cy="76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100">
                <a:solidFill>
                  <a:schemeClr val="dk1"/>
                </a:solidFill>
              </a:rPr>
              <a:t>Para acceder a la </a:t>
            </a:r>
            <a:r>
              <a:rPr b="1" lang="es" sz="1100">
                <a:solidFill>
                  <a:schemeClr val="dk1"/>
                </a:solidFill>
              </a:rPr>
              <a:t>presentación</a:t>
            </a:r>
            <a:r>
              <a:rPr b="1" lang="es" sz="1100">
                <a:solidFill>
                  <a:schemeClr val="dk1"/>
                </a:solidFill>
              </a:rPr>
              <a:t>, hacé click en la foto</a:t>
            </a:r>
            <a:endParaRPr b="1" sz="1100">
              <a:solidFill>
                <a:schemeClr val="dk1"/>
              </a:solidFill>
            </a:endParaRPr>
          </a:p>
        </p:txBody>
      </p:sp>
      <p:sp>
        <p:nvSpPr>
          <p:cNvPr id="4393" name="Google Shape;4393;g3a21c6b2b38_0_4801"/>
          <p:cNvSpPr txBox="1"/>
          <p:nvPr/>
        </p:nvSpPr>
        <p:spPr>
          <a:xfrm>
            <a:off x="7964463" y="3661775"/>
            <a:ext cx="773100" cy="6156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es" sz="2800">
                <a:solidFill>
                  <a:schemeClr val="dk1"/>
                </a:solidFill>
                <a:latin typeface="Archivo"/>
                <a:ea typeface="Archivo"/>
                <a:cs typeface="Archivo"/>
                <a:sym typeface="Archivo"/>
              </a:rPr>
              <a:t>👆</a:t>
            </a:r>
            <a:endParaRPr sz="2400"/>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4397" name="Shape 4397"/>
        <p:cNvGrpSpPr/>
        <p:nvPr/>
      </p:nvGrpSpPr>
      <p:grpSpPr>
        <a:xfrm>
          <a:off x="0" y="0"/>
          <a:ext cx="0" cy="0"/>
          <a:chOff x="0" y="0"/>
          <a:chExt cx="0" cy="0"/>
        </a:xfrm>
      </p:grpSpPr>
      <p:pic>
        <p:nvPicPr>
          <p:cNvPr id="4398" name="Google Shape;4398;g3a21c6b2b38_0_4441"/>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4399" name="Google Shape;4399;g3a21c6b2b38_0_4441"/>
          <p:cNvCxnSpPr/>
          <p:nvPr/>
        </p:nvCxnSpPr>
        <p:spPr>
          <a:xfrm>
            <a:off x="6866975" y="4791425"/>
            <a:ext cx="2503200" cy="10200"/>
          </a:xfrm>
          <a:prstGeom prst="straightConnector1">
            <a:avLst/>
          </a:prstGeom>
          <a:noFill/>
          <a:ln cap="flat" cmpd="sng" w="38100">
            <a:solidFill>
              <a:schemeClr val="lt1"/>
            </a:solidFill>
            <a:prstDash val="dash"/>
            <a:round/>
            <a:headEnd len="sm" w="sm" type="none"/>
            <a:tailEnd len="sm" w="sm" type="none"/>
          </a:ln>
        </p:spPr>
      </p:cxnSp>
      <p:pic>
        <p:nvPicPr>
          <p:cNvPr id="4400" name="Google Shape;4400;g3a21c6b2b38_0_4441"/>
          <p:cNvPicPr preferRelativeResize="0"/>
          <p:nvPr/>
        </p:nvPicPr>
        <p:blipFill rotWithShape="1">
          <a:blip r:embed="rId4">
            <a:alphaModFix/>
          </a:blip>
          <a:srcRect b="0" l="0" r="0" t="0"/>
          <a:stretch/>
        </p:blipFill>
        <p:spPr>
          <a:xfrm rot="-811295">
            <a:off x="1372909" y="847383"/>
            <a:ext cx="782030" cy="643707"/>
          </a:xfrm>
          <a:prstGeom prst="rect">
            <a:avLst/>
          </a:prstGeom>
          <a:noFill/>
          <a:ln>
            <a:noFill/>
          </a:ln>
        </p:spPr>
      </p:pic>
      <p:grpSp>
        <p:nvGrpSpPr>
          <p:cNvPr id="4401" name="Google Shape;4401;g3a21c6b2b38_0_4441"/>
          <p:cNvGrpSpPr/>
          <p:nvPr/>
        </p:nvGrpSpPr>
        <p:grpSpPr>
          <a:xfrm>
            <a:off x="5593901" y="630951"/>
            <a:ext cx="3189350" cy="1336365"/>
            <a:chOff x="5974609" y="421179"/>
            <a:chExt cx="3189350" cy="1336365"/>
          </a:xfrm>
        </p:grpSpPr>
        <p:grpSp>
          <p:nvGrpSpPr>
            <p:cNvPr id="4402" name="Google Shape;4402;g3a21c6b2b38_0_4441"/>
            <p:cNvGrpSpPr/>
            <p:nvPr/>
          </p:nvGrpSpPr>
          <p:grpSpPr>
            <a:xfrm rot="5400000">
              <a:off x="7873551" y="-202765"/>
              <a:ext cx="666463" cy="1914351"/>
              <a:chOff x="2405075" y="2171775"/>
              <a:chExt cx="633400" cy="1900100"/>
            </a:xfrm>
          </p:grpSpPr>
          <p:cxnSp>
            <p:nvCxnSpPr>
              <p:cNvPr id="4403" name="Google Shape;4403;g3a21c6b2b38_0_444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04" name="Google Shape;4404;g3a21c6b2b38_0_444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05" name="Google Shape;4405;g3a21c6b2b38_0_444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06" name="Google Shape;4406;g3a21c6b2b38_0_444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07" name="Google Shape;4407;g3a21c6b2b38_0_444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08" name="Google Shape;4408;g3a21c6b2b38_0_444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409" name="Google Shape;4409;g3a21c6b2b38_0_444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410" name="Google Shape;4410;g3a21c6b2b38_0_444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411" name="Google Shape;4411;g3a21c6b2b38_0_444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412" name="Google Shape;4412;g3a21c6b2b38_0_444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413" name="Google Shape;4413;g3a21c6b2b38_0_444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414" name="Google Shape;4414;g3a21c6b2b38_0_444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415" name="Google Shape;4415;g3a21c6b2b38_0_444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416" name="Google Shape;4416;g3a21c6b2b38_0_444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417" name="Google Shape;4417;g3a21c6b2b38_0_444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418" name="Google Shape;4418;g3a21c6b2b38_0_4441"/>
            <p:cNvGrpSpPr/>
            <p:nvPr/>
          </p:nvGrpSpPr>
          <p:grpSpPr>
            <a:xfrm rot="5400000">
              <a:off x="7873551" y="467137"/>
              <a:ext cx="666463" cy="1914351"/>
              <a:chOff x="2405075" y="2171775"/>
              <a:chExt cx="633400" cy="1900100"/>
            </a:xfrm>
          </p:grpSpPr>
          <p:cxnSp>
            <p:nvCxnSpPr>
              <p:cNvPr id="4419" name="Google Shape;4419;g3a21c6b2b38_0_444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20" name="Google Shape;4420;g3a21c6b2b38_0_444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21" name="Google Shape;4421;g3a21c6b2b38_0_444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22" name="Google Shape;4422;g3a21c6b2b38_0_444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23" name="Google Shape;4423;g3a21c6b2b38_0_444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24" name="Google Shape;4424;g3a21c6b2b38_0_444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425" name="Google Shape;4425;g3a21c6b2b38_0_444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426" name="Google Shape;4426;g3a21c6b2b38_0_444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427" name="Google Shape;4427;g3a21c6b2b38_0_444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428" name="Google Shape;4428;g3a21c6b2b38_0_444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429" name="Google Shape;4429;g3a21c6b2b38_0_444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430" name="Google Shape;4430;g3a21c6b2b38_0_444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431" name="Google Shape;4431;g3a21c6b2b38_0_444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432" name="Google Shape;4432;g3a21c6b2b38_0_444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433" name="Google Shape;4433;g3a21c6b2b38_0_444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434" name="Google Shape;4434;g3a21c6b2b38_0_4441"/>
            <p:cNvGrpSpPr/>
            <p:nvPr/>
          </p:nvGrpSpPr>
          <p:grpSpPr>
            <a:xfrm rot="5400000">
              <a:off x="6598552" y="-202765"/>
              <a:ext cx="666463" cy="1914351"/>
              <a:chOff x="2405075" y="2171775"/>
              <a:chExt cx="633400" cy="1900100"/>
            </a:xfrm>
          </p:grpSpPr>
          <p:cxnSp>
            <p:nvCxnSpPr>
              <p:cNvPr id="4435" name="Google Shape;4435;g3a21c6b2b38_0_444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36" name="Google Shape;4436;g3a21c6b2b38_0_444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37" name="Google Shape;4437;g3a21c6b2b38_0_444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38" name="Google Shape;4438;g3a21c6b2b38_0_444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39" name="Google Shape;4439;g3a21c6b2b38_0_444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40" name="Google Shape;4440;g3a21c6b2b38_0_444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441" name="Google Shape;4441;g3a21c6b2b38_0_444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442" name="Google Shape;4442;g3a21c6b2b38_0_444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443" name="Google Shape;4443;g3a21c6b2b38_0_444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444" name="Google Shape;4444;g3a21c6b2b38_0_444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445" name="Google Shape;4445;g3a21c6b2b38_0_444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446" name="Google Shape;4446;g3a21c6b2b38_0_444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447" name="Google Shape;4447;g3a21c6b2b38_0_444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448" name="Google Shape;4448;g3a21c6b2b38_0_444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449" name="Google Shape;4449;g3a21c6b2b38_0_444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450" name="Google Shape;4450;g3a21c6b2b38_0_4441"/>
            <p:cNvGrpSpPr/>
            <p:nvPr/>
          </p:nvGrpSpPr>
          <p:grpSpPr>
            <a:xfrm rot="5400000">
              <a:off x="6598552" y="467137"/>
              <a:ext cx="666463" cy="1914351"/>
              <a:chOff x="2405075" y="2171775"/>
              <a:chExt cx="633400" cy="1900100"/>
            </a:xfrm>
          </p:grpSpPr>
          <p:cxnSp>
            <p:nvCxnSpPr>
              <p:cNvPr id="4451" name="Google Shape;4451;g3a21c6b2b38_0_444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52" name="Google Shape;4452;g3a21c6b2b38_0_444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53" name="Google Shape;4453;g3a21c6b2b38_0_444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54" name="Google Shape;4454;g3a21c6b2b38_0_444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55" name="Google Shape;4455;g3a21c6b2b38_0_444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56" name="Google Shape;4456;g3a21c6b2b38_0_444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457" name="Google Shape;4457;g3a21c6b2b38_0_444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458" name="Google Shape;4458;g3a21c6b2b38_0_444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459" name="Google Shape;4459;g3a21c6b2b38_0_444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460" name="Google Shape;4460;g3a21c6b2b38_0_444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461" name="Google Shape;4461;g3a21c6b2b38_0_444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462" name="Google Shape;4462;g3a21c6b2b38_0_444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463" name="Google Shape;4463;g3a21c6b2b38_0_444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464" name="Google Shape;4464;g3a21c6b2b38_0_444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465" name="Google Shape;4465;g3a21c6b2b38_0_444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4466" name="Google Shape;4466;g3a21c6b2b38_0_4441"/>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7" name="Google Shape;4467;g3a21c6b2b38_0_4441"/>
          <p:cNvSpPr/>
          <p:nvPr/>
        </p:nvSpPr>
        <p:spPr>
          <a:xfrm rot="10662514">
            <a:off x="1887757" y="1241211"/>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8" name="Google Shape;4468;g3a21c6b2b38_0_4441"/>
          <p:cNvSpPr txBox="1"/>
          <p:nvPr/>
        </p:nvSpPr>
        <p:spPr>
          <a:xfrm rot="-152977">
            <a:off x="2150393" y="2376527"/>
            <a:ext cx="4997247" cy="677165"/>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4000"/>
              <a:buFont typeface="Arial"/>
              <a:buNone/>
            </a:pPr>
            <a:r>
              <a:rPr lang="es" sz="4000">
                <a:solidFill>
                  <a:srgbClr val="333333"/>
                </a:solidFill>
                <a:latin typeface="Archivo ExtraBold"/>
                <a:ea typeface="Archivo ExtraBold"/>
                <a:cs typeface="Archivo ExtraBold"/>
                <a:sym typeface="Archivo ExtraBold"/>
              </a:rPr>
              <a:t>Cierre</a:t>
            </a:r>
            <a:endParaRPr b="0" i="0" sz="4000" u="none" cap="none" strike="noStrike">
              <a:solidFill>
                <a:srgbClr val="333333"/>
              </a:solidFill>
              <a:latin typeface="Archivo ExtraBold"/>
              <a:ea typeface="Archivo ExtraBold"/>
              <a:cs typeface="Archivo ExtraBold"/>
              <a:sym typeface="Archivo ExtraBold"/>
            </a:endParaRPr>
          </a:p>
        </p:txBody>
      </p:sp>
      <p:sp>
        <p:nvSpPr>
          <p:cNvPr id="4469" name="Google Shape;4469;g3a21c6b2b38_0_4441"/>
          <p:cNvSpPr txBox="1"/>
          <p:nvPr/>
        </p:nvSpPr>
        <p:spPr>
          <a:xfrm rot="-129285">
            <a:off x="2531207" y="3148715"/>
            <a:ext cx="4859236" cy="49265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t/>
            </a:r>
            <a:endParaRPr b="1" i="1" sz="2000" u="none" cap="none" strike="noStrike">
              <a:solidFill>
                <a:srgbClr val="000000"/>
              </a:solidFill>
              <a:latin typeface="Archivo"/>
              <a:ea typeface="Archivo"/>
              <a:cs typeface="Archivo"/>
              <a:sym typeface="Archivo"/>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73" name="Shape 4473"/>
        <p:cNvGrpSpPr/>
        <p:nvPr/>
      </p:nvGrpSpPr>
      <p:grpSpPr>
        <a:xfrm>
          <a:off x="0" y="0"/>
          <a:ext cx="0" cy="0"/>
          <a:chOff x="0" y="0"/>
          <a:chExt cx="0" cy="0"/>
        </a:xfrm>
      </p:grpSpPr>
      <p:pic>
        <p:nvPicPr>
          <p:cNvPr id="4474" name="Google Shape;4474;g3a21c6b2b38_0_4516"/>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4475" name="Google Shape;4475;g3a21c6b2b38_0_451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76" name="Google Shape;4476;g3a21c6b2b38_0_4516"/>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4477" name="Google Shape;4477;g3a21c6b2b38_0_4516"/>
          <p:cNvSpPr txBox="1"/>
          <p:nvPr/>
        </p:nvSpPr>
        <p:spPr>
          <a:xfrm>
            <a:off x="158425" y="212100"/>
            <a:ext cx="4338300" cy="491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lang="es" sz="1900">
                <a:solidFill>
                  <a:schemeClr val="dk1"/>
                </a:solidFill>
                <a:latin typeface="Archivo"/>
                <a:ea typeface="Archivo"/>
                <a:cs typeface="Archivo"/>
                <a:sym typeface="Archivo"/>
              </a:rPr>
              <a:t>Para reflexionar</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4478" name="Google Shape;4478;g3a21c6b2b38_0_4516"/>
          <p:cNvSpPr txBox="1"/>
          <p:nvPr/>
        </p:nvSpPr>
        <p:spPr>
          <a:xfrm>
            <a:off x="397375" y="740450"/>
            <a:ext cx="8200200" cy="408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a:solidFill>
                  <a:schemeClr val="dk1"/>
                </a:solidFill>
              </a:rPr>
              <a:t>ROBAR</a:t>
            </a:r>
            <a:endParaRPr sz="1100">
              <a:solidFill>
                <a:schemeClr val="dk1"/>
              </a:solidFill>
            </a:endParaRPr>
          </a:p>
          <a:p>
            <a:pPr indent="0" lvl="0" marL="0" rtl="0" algn="just">
              <a:lnSpc>
                <a:spcPct val="115000"/>
              </a:lnSpc>
              <a:spcBef>
                <a:spcPts val="0"/>
              </a:spcBef>
              <a:spcAft>
                <a:spcPts val="0"/>
              </a:spcAft>
              <a:buNone/>
            </a:pPr>
            <a:r>
              <a:rPr lang="es" sz="1100">
                <a:solidFill>
                  <a:schemeClr val="dk1"/>
                </a:solidFill>
              </a:rPr>
              <a:t>A la edad de trece años robaba dinero a mis padres. Sustraía todos los días las monedas suficientes para ir al cine, al que iba siempre solo, huyendo del clima agobiante de mi casa. Iba a la primera función vespertina, cuando el cine estaba prácticamente vacío. No recuerdo una sola película, un solo título, una sola imagen de lo que desfilaba ante mis ojos. Creo que el sentimiento de ser un ladrón me impedía disfrutar del espectáculo y procuraba no mirar a la cara a la empleada de la taquilla que, estaba seguro, adivinaba de dónde venía el dinero con que pagaba el boleto. Casi no tenía amigos en esa época, mi desempeño en el colegio había caído en picada y el cine era mi único alivio. Robaba a la misma hora, después de comer, aprovechando la breve siesta de mis padres. Me temblaban las manos al hurgar en los bolsillos del saco de mi padre y en el monedero de mi madre. Reconocía al tacto las monedas que necesitaba sustraer y sólo me llevaba la cantidad justa para la entrada, ni una moneda más. Ignoro qué repercusión tuvieron esos hurtos en mi vida y me he preguntado si no influyeron en mi inclinación literaria; si la escritura no ha sido una prolongación de ellos, porque me otorgaron, junto con la vergüenza y el remordimiento, una tendencia introspectiva que más tarde me llevó a leer muchos libros y escribir yo mismo unos cuantos. No me arrepiento pues de esos hurtos y pienso incluso que habría que enseñar en los talleres literarios a robar pequeñas cantidades de dinero, porque cuando se escribe con intensidad se está en realidad robando, sustrayendo de los bolsillos del lenguaje las palabras necesarias para aquello que uno quiere decir, justo esas palabras y ni una más.</a:t>
            </a:r>
            <a:endParaRPr sz="1100">
              <a:solidFill>
                <a:schemeClr val="dk1"/>
              </a:solidFill>
            </a:endParaRPr>
          </a:p>
          <a:p>
            <a:pPr indent="0" lvl="0" marL="0" rtl="0" algn="just">
              <a:lnSpc>
                <a:spcPct val="115000"/>
              </a:lnSpc>
              <a:spcBef>
                <a:spcPts val="0"/>
              </a:spcBef>
              <a:spcAft>
                <a:spcPts val="0"/>
              </a:spcAft>
              <a:buNone/>
            </a:pPr>
            <a:r>
              <a:t/>
            </a:r>
            <a:endParaRPr sz="1100">
              <a:solidFill>
                <a:schemeClr val="dk1"/>
              </a:solidFill>
            </a:endParaRPr>
          </a:p>
          <a:p>
            <a:pPr indent="0" lvl="0" marL="0" rtl="0" algn="just">
              <a:lnSpc>
                <a:spcPct val="115000"/>
              </a:lnSpc>
              <a:spcBef>
                <a:spcPts val="0"/>
              </a:spcBef>
              <a:spcAft>
                <a:spcPts val="0"/>
              </a:spcAft>
              <a:buNone/>
            </a:pPr>
            <a:r>
              <a:rPr lang="es" sz="1100">
                <a:solidFill>
                  <a:schemeClr val="dk1"/>
                </a:solidFill>
              </a:rPr>
              <a:t>Todavía hoy, después de muchos años, acostumbro levantarme muy temprano para escribir, cuando todo el mundo está dormido. No concibo la escritura como una actividad preclara, sino furtiva. Busco las monedas justas para huir del clima agobiante de siempre. Como me levanto muy temprano, mis amigos me admiran por mi disciplina.</a:t>
            </a:r>
            <a:endParaRPr sz="1100">
              <a:solidFill>
                <a:schemeClr val="dk1"/>
              </a:solidFill>
            </a:endParaRPr>
          </a:p>
          <a:p>
            <a:pPr indent="0" lvl="0" marL="0" rtl="0" algn="r">
              <a:lnSpc>
                <a:spcPct val="115000"/>
              </a:lnSpc>
              <a:spcBef>
                <a:spcPts val="0"/>
              </a:spcBef>
              <a:spcAft>
                <a:spcPts val="0"/>
              </a:spcAft>
              <a:buNone/>
            </a:pPr>
            <a:r>
              <a:rPr i="1" lang="es">
                <a:solidFill>
                  <a:schemeClr val="dk1"/>
                </a:solidFill>
              </a:rPr>
              <a:t>El</a:t>
            </a:r>
            <a:r>
              <a:rPr i="1" lang="es" sz="1100">
                <a:solidFill>
                  <a:schemeClr val="dk1"/>
                </a:solidFill>
              </a:rPr>
              <a:t> idioma materno</a:t>
            </a:r>
            <a:r>
              <a:rPr lang="es" sz="1100">
                <a:solidFill>
                  <a:schemeClr val="dk1"/>
                </a:solidFill>
              </a:rPr>
              <a:t>, de </a:t>
            </a:r>
            <a:r>
              <a:rPr lang="es" sz="1100" u="sng">
                <a:solidFill>
                  <a:srgbClr val="1155CC"/>
                </a:solidFill>
                <a:hlinkClick r:id="rId5">
                  <a:extLst>
                    <a:ext uri="{A12FA001-AC4F-418D-AE19-62706E023703}">
                      <ahyp:hlinkClr val="tx"/>
                    </a:ext>
                  </a:extLst>
                </a:hlinkClick>
              </a:rPr>
              <a:t>Fabio Morábito</a:t>
            </a:r>
            <a:endParaRPr sz="1100">
              <a:solidFill>
                <a:schemeClr val="dk1"/>
              </a:solidFill>
            </a:endParaRPr>
          </a:p>
          <a:p>
            <a:pPr indent="0" lvl="0" marL="0" rtl="0" algn="just">
              <a:spcBef>
                <a:spcPts val="0"/>
              </a:spcBef>
              <a:spcAft>
                <a:spcPts val="0"/>
              </a:spcAft>
              <a:buNone/>
            </a:pPr>
            <a:r>
              <a:t/>
            </a:r>
            <a:endParaRPr b="1" sz="1500">
              <a:solidFill>
                <a:schemeClr val="dk1"/>
              </a:solidFill>
              <a:latin typeface="Archivo"/>
              <a:ea typeface="Archivo"/>
              <a:cs typeface="Archivo"/>
              <a:sym typeface="Archivo"/>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82" name="Shape 4482"/>
        <p:cNvGrpSpPr/>
        <p:nvPr/>
      </p:nvGrpSpPr>
      <p:grpSpPr>
        <a:xfrm>
          <a:off x="0" y="0"/>
          <a:ext cx="0" cy="0"/>
          <a:chOff x="0" y="0"/>
          <a:chExt cx="0" cy="0"/>
        </a:xfrm>
      </p:grpSpPr>
      <p:pic>
        <p:nvPicPr>
          <p:cNvPr id="4483" name="Google Shape;4483;g3a21c6b2b38_0_4524"/>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4484" name="Google Shape;4484;g3a21c6b2b38_0_452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85" name="Google Shape;4485;g3a21c6b2b38_0_4524"/>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4486" name="Google Shape;4486;g3a21c6b2b38_0_4524"/>
          <p:cNvSpPr txBox="1"/>
          <p:nvPr/>
        </p:nvSpPr>
        <p:spPr>
          <a:xfrm>
            <a:off x="158425" y="212100"/>
            <a:ext cx="4338300" cy="491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lang="es" sz="1900">
                <a:solidFill>
                  <a:schemeClr val="dk1"/>
                </a:solidFill>
                <a:latin typeface="Archivo"/>
                <a:ea typeface="Archivo"/>
                <a:cs typeface="Archivo"/>
                <a:sym typeface="Archivo"/>
              </a:rPr>
              <a:t>Para reflexionar</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4487" name="Google Shape;4487;g3a21c6b2b38_0_4524"/>
          <p:cNvSpPr txBox="1"/>
          <p:nvPr/>
        </p:nvSpPr>
        <p:spPr>
          <a:xfrm>
            <a:off x="397375" y="816650"/>
            <a:ext cx="8200200" cy="4086000"/>
          </a:xfrm>
          <a:prstGeom prst="rect">
            <a:avLst/>
          </a:prstGeom>
          <a:noFill/>
          <a:ln>
            <a:noFill/>
          </a:ln>
        </p:spPr>
        <p:txBody>
          <a:bodyPr anchorCtr="0" anchor="t" bIns="91425" lIns="91425" spcFirstLastPara="1" rIns="91425" wrap="square" tIns="91425">
            <a:noAutofit/>
          </a:bodyPr>
          <a:lstStyle/>
          <a:p>
            <a:pPr indent="0" lvl="0" marL="457200" rtl="0" algn="ctr">
              <a:lnSpc>
                <a:spcPct val="115000"/>
              </a:lnSpc>
              <a:spcBef>
                <a:spcPts val="0"/>
              </a:spcBef>
              <a:spcAft>
                <a:spcPts val="0"/>
              </a:spcAft>
              <a:buNone/>
            </a:pPr>
            <a:r>
              <a:rPr b="1" lang="es" sz="1900">
                <a:solidFill>
                  <a:schemeClr val="dk1"/>
                </a:solidFill>
              </a:rPr>
              <a:t>¿Qué de lo escuchado hoy o de lo transitado este año en Escuelas en Foco te “robás” para tu práctica? </a:t>
            </a:r>
            <a:endParaRPr b="1" sz="19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just">
              <a:lnSpc>
                <a:spcPct val="115000"/>
              </a:lnSpc>
              <a:spcBef>
                <a:spcPts val="0"/>
              </a:spcBef>
              <a:spcAft>
                <a:spcPts val="0"/>
              </a:spcAft>
              <a:buNone/>
            </a:pPr>
            <a:r>
              <a:t/>
            </a:r>
            <a:endParaRPr sz="1100">
              <a:solidFill>
                <a:schemeClr val="dk1"/>
              </a:solidFill>
            </a:endParaRPr>
          </a:p>
          <a:p>
            <a:pPr indent="0" lvl="0" marL="0" rtl="0" algn="r">
              <a:lnSpc>
                <a:spcPct val="115000"/>
              </a:lnSpc>
              <a:spcBef>
                <a:spcPts val="0"/>
              </a:spcBef>
              <a:spcAft>
                <a:spcPts val="0"/>
              </a:spcAft>
              <a:buNone/>
            </a:pPr>
            <a:r>
              <a:t/>
            </a:r>
            <a:endParaRPr sz="1100">
              <a:solidFill>
                <a:schemeClr val="dk1"/>
              </a:solidFill>
            </a:endParaRPr>
          </a:p>
          <a:p>
            <a:pPr indent="0" lvl="0" marL="0" rtl="0" algn="just">
              <a:spcBef>
                <a:spcPts val="0"/>
              </a:spcBef>
              <a:spcAft>
                <a:spcPts val="0"/>
              </a:spcAft>
              <a:buNone/>
            </a:pPr>
            <a:r>
              <a:t/>
            </a:r>
            <a:endParaRPr b="1" sz="1500">
              <a:solidFill>
                <a:schemeClr val="dk1"/>
              </a:solidFill>
              <a:latin typeface="Archivo"/>
              <a:ea typeface="Archivo"/>
              <a:cs typeface="Archivo"/>
              <a:sym typeface="Archivo"/>
            </a:endParaRPr>
          </a:p>
        </p:txBody>
      </p:sp>
      <p:pic>
        <p:nvPicPr>
          <p:cNvPr id="4488" name="Google Shape;4488;g3a21c6b2b38_0_4524" title="Captura de pantalla 2025-11-13 170616.png"/>
          <p:cNvPicPr preferRelativeResize="0"/>
          <p:nvPr/>
        </p:nvPicPr>
        <p:blipFill>
          <a:blip r:embed="rId5">
            <a:alphaModFix/>
          </a:blip>
          <a:stretch>
            <a:fillRect/>
          </a:stretch>
        </p:blipFill>
        <p:spPr>
          <a:xfrm>
            <a:off x="2095275" y="1850422"/>
            <a:ext cx="4804401" cy="2679750"/>
          </a:xfrm>
          <a:prstGeom prst="rect">
            <a:avLst/>
          </a:prstGeom>
          <a:noFill/>
          <a:ln>
            <a:noFill/>
          </a:ln>
        </p:spPr>
      </p:pic>
      <p:sp>
        <p:nvSpPr>
          <p:cNvPr id="4489" name="Google Shape;4489;g3a21c6b2b38_0_4524"/>
          <p:cNvSpPr/>
          <p:nvPr/>
        </p:nvSpPr>
        <p:spPr>
          <a:xfrm>
            <a:off x="7156775" y="3198250"/>
            <a:ext cx="1882500" cy="1255500"/>
          </a:xfrm>
          <a:prstGeom prst="ellipse">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t>Para ver más comentarios, hacer click </a:t>
            </a:r>
            <a:r>
              <a:rPr lang="es" u="sng">
                <a:solidFill>
                  <a:schemeClr val="hlink"/>
                </a:solidFill>
                <a:hlinkClick r:id="rId6"/>
              </a:rPr>
              <a:t>acá</a:t>
            </a:r>
            <a:r>
              <a:rPr lang="es"/>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3" name="Shape 713"/>
        <p:cNvGrpSpPr/>
        <p:nvPr/>
      </p:nvGrpSpPr>
      <p:grpSpPr>
        <a:xfrm>
          <a:off x="0" y="0"/>
          <a:ext cx="0" cy="0"/>
          <a:chOff x="0" y="0"/>
          <a:chExt cx="0" cy="0"/>
        </a:xfrm>
      </p:grpSpPr>
      <p:sp>
        <p:nvSpPr>
          <p:cNvPr id="714" name="Google Shape;714;g3a0699f8e75_6_7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g3a0699f8e75_6_78"/>
          <p:cNvSpPr txBox="1"/>
          <p:nvPr/>
        </p:nvSpPr>
        <p:spPr>
          <a:xfrm>
            <a:off x="865975" y="327275"/>
            <a:ext cx="6684000" cy="7449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700"/>
              <a:buFont typeface="Arial"/>
              <a:buNone/>
            </a:pPr>
            <a:r>
              <a:rPr b="0" i="0" lang="es" sz="2200" u="none" cap="none" strike="noStrike">
                <a:solidFill>
                  <a:srgbClr val="000000"/>
                </a:solidFill>
                <a:highlight>
                  <a:srgbClr val="B7DB20"/>
                </a:highlight>
                <a:latin typeface="Archivo ExtraBold"/>
                <a:ea typeface="Archivo ExtraBold"/>
                <a:cs typeface="Archivo ExtraBold"/>
                <a:sym typeface="Archivo ExtraBold"/>
              </a:rPr>
              <a:t>¿Por qué booktuber en el eje de escritura? </a:t>
            </a:r>
            <a:endParaRPr b="0" i="0" sz="26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716" name="Google Shape;716;g3a0699f8e75_6_78"/>
          <p:cNvPicPr preferRelativeResize="0"/>
          <p:nvPr/>
        </p:nvPicPr>
        <p:blipFill rotWithShape="1">
          <a:blip r:embed="rId3">
            <a:alphaModFix/>
          </a:blip>
          <a:srcRect b="0" l="0" r="0" t="0"/>
          <a:stretch/>
        </p:blipFill>
        <p:spPr>
          <a:xfrm>
            <a:off x="8092925" y="453025"/>
            <a:ext cx="1230802" cy="304100"/>
          </a:xfrm>
          <a:prstGeom prst="rect">
            <a:avLst/>
          </a:prstGeom>
          <a:noFill/>
          <a:ln>
            <a:noFill/>
          </a:ln>
        </p:spPr>
      </p:pic>
      <p:cxnSp>
        <p:nvCxnSpPr>
          <p:cNvPr id="717" name="Google Shape;717;g3a0699f8e75_6_78"/>
          <p:cNvCxnSpPr/>
          <p:nvPr/>
        </p:nvCxnSpPr>
        <p:spPr>
          <a:xfrm>
            <a:off x="-139850" y="1274200"/>
            <a:ext cx="1235400" cy="0"/>
          </a:xfrm>
          <a:prstGeom prst="straightConnector1">
            <a:avLst/>
          </a:prstGeom>
          <a:noFill/>
          <a:ln cap="flat" cmpd="sng" w="19050">
            <a:solidFill>
              <a:srgbClr val="CCCCCC"/>
            </a:solidFill>
            <a:prstDash val="dash"/>
            <a:round/>
            <a:headEnd len="sm" w="sm" type="none"/>
            <a:tailEnd len="sm" w="sm" type="none"/>
          </a:ln>
        </p:spPr>
      </p:cxnSp>
      <p:sp>
        <p:nvSpPr>
          <p:cNvPr id="718" name="Google Shape;718;g3a0699f8e75_6_78"/>
          <p:cNvSpPr txBox="1"/>
          <p:nvPr/>
        </p:nvSpPr>
        <p:spPr>
          <a:xfrm>
            <a:off x="4168275" y="1332750"/>
            <a:ext cx="4687500" cy="2709000"/>
          </a:xfrm>
          <a:prstGeom prst="rect">
            <a:avLst/>
          </a:prstGeom>
          <a:noFill/>
          <a:ln>
            <a:noFill/>
          </a:ln>
        </p:spPr>
        <p:txBody>
          <a:bodyPr anchorCtr="0" anchor="t" bIns="91425" lIns="91425" spcFirstLastPara="1" rIns="91425" wrap="square" tIns="91425">
            <a:spAutoFit/>
          </a:bodyPr>
          <a:lstStyle/>
          <a:p>
            <a:pPr indent="-323850" lvl="0" marL="457200" marR="0" rtl="0" algn="just">
              <a:lnSpc>
                <a:spcPct val="100000"/>
              </a:lnSpc>
              <a:spcBef>
                <a:spcPts val="0"/>
              </a:spcBef>
              <a:spcAft>
                <a:spcPts val="0"/>
              </a:spcAft>
              <a:buClr>
                <a:srgbClr val="424242"/>
              </a:buClr>
              <a:buSzPts val="1500"/>
              <a:buFont typeface="Archivo"/>
              <a:buChar char="●"/>
            </a:pPr>
            <a:r>
              <a:rPr b="1" i="0" lang="es" sz="1500" u="none" cap="none" strike="noStrike">
                <a:solidFill>
                  <a:srgbClr val="424242"/>
                </a:solidFill>
                <a:latin typeface="Archivo"/>
                <a:ea typeface="Archivo"/>
                <a:cs typeface="Archivo"/>
                <a:sym typeface="Archivo"/>
              </a:rPr>
              <a:t>La escuela forma parte del programa Cine Zap por lo que lo audiovisual es un aspecto central. </a:t>
            </a:r>
            <a:endParaRPr b="1" i="0" sz="1500" u="none" cap="none" strike="noStrike">
              <a:solidFill>
                <a:srgbClr val="424242"/>
              </a:solidFill>
              <a:latin typeface="Archivo"/>
              <a:ea typeface="Archivo"/>
              <a:cs typeface="Archivo"/>
              <a:sym typeface="Archivo"/>
            </a:endParaRPr>
          </a:p>
          <a:p>
            <a:pPr indent="0" lvl="0" marL="457200" marR="0" rtl="0" algn="just">
              <a:lnSpc>
                <a:spcPct val="100000"/>
              </a:lnSpc>
              <a:spcBef>
                <a:spcPts val="0"/>
              </a:spcBef>
              <a:spcAft>
                <a:spcPts val="0"/>
              </a:spcAft>
              <a:buNone/>
            </a:pPr>
            <a:r>
              <a:t/>
            </a:r>
            <a:endParaRPr b="1" sz="1500">
              <a:solidFill>
                <a:srgbClr val="424242"/>
              </a:solidFill>
              <a:latin typeface="Archivo"/>
              <a:ea typeface="Archivo"/>
              <a:cs typeface="Archivo"/>
              <a:sym typeface="Archivo"/>
            </a:endParaRPr>
          </a:p>
          <a:p>
            <a:pPr indent="-323850" lvl="0" marL="457200" marR="0" rtl="0" algn="just">
              <a:lnSpc>
                <a:spcPct val="100000"/>
              </a:lnSpc>
              <a:spcBef>
                <a:spcPts val="0"/>
              </a:spcBef>
              <a:spcAft>
                <a:spcPts val="0"/>
              </a:spcAft>
              <a:buClr>
                <a:srgbClr val="424242"/>
              </a:buClr>
              <a:buSzPts val="1500"/>
              <a:buFont typeface="Archivo"/>
              <a:buChar char="●"/>
            </a:pPr>
            <a:r>
              <a:rPr b="1" i="0" lang="es" sz="1500" u="none" cap="none" strike="noStrike">
                <a:solidFill>
                  <a:srgbClr val="424242"/>
                </a:solidFill>
                <a:latin typeface="Archivo"/>
                <a:ea typeface="Archivo"/>
                <a:cs typeface="Archivo"/>
                <a:sym typeface="Archivo"/>
              </a:rPr>
              <a:t>Buscamos encontrar un propósito de escritura que sea real para los chicos y chicas y la escritura de reseñas y recomendaciones para presentar en el Instagram de la escuela fue una propuesta convocante. </a:t>
            </a:r>
            <a:endParaRPr b="1" i="0" sz="1500" u="none" cap="none" strike="noStrike">
              <a:solidFill>
                <a:srgbClr val="424242"/>
              </a:solidFill>
              <a:latin typeface="Archivo"/>
              <a:ea typeface="Archivo"/>
              <a:cs typeface="Archivo"/>
              <a:sym typeface="Archivo"/>
            </a:endParaRPr>
          </a:p>
          <a:p>
            <a:pPr indent="0" lvl="0" marL="45720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424242"/>
              </a:solidFill>
              <a:latin typeface="Archivo"/>
              <a:ea typeface="Archivo"/>
              <a:cs typeface="Archivo"/>
              <a:sym typeface="Archivo"/>
            </a:endParaRPr>
          </a:p>
        </p:txBody>
      </p:sp>
      <p:pic>
        <p:nvPicPr>
          <p:cNvPr id="719" name="Google Shape;719;g3a0699f8e75_6_78"/>
          <p:cNvPicPr preferRelativeResize="0"/>
          <p:nvPr/>
        </p:nvPicPr>
        <p:blipFill rotWithShape="1">
          <a:blip r:embed="rId4">
            <a:alphaModFix amt="80000"/>
          </a:blip>
          <a:srcRect b="0" l="0" r="0" t="0"/>
          <a:stretch/>
        </p:blipFill>
        <p:spPr>
          <a:xfrm>
            <a:off x="375993" y="2571738"/>
            <a:ext cx="1800682" cy="1922763"/>
          </a:xfrm>
          <a:prstGeom prst="rect">
            <a:avLst/>
          </a:prstGeom>
          <a:noFill/>
          <a:ln>
            <a:noFill/>
          </a:ln>
        </p:spPr>
      </p:pic>
      <p:pic>
        <p:nvPicPr>
          <p:cNvPr id="720" name="Google Shape;720;g3a0699f8e75_6_78"/>
          <p:cNvPicPr preferRelativeResize="0"/>
          <p:nvPr/>
        </p:nvPicPr>
        <p:blipFill rotWithShape="1">
          <a:blip r:embed="rId5">
            <a:alphaModFix amt="80000"/>
          </a:blip>
          <a:srcRect b="26787" l="10529" r="40857" t="28668"/>
          <a:stretch/>
        </p:blipFill>
        <p:spPr>
          <a:xfrm>
            <a:off x="740625" y="884175"/>
            <a:ext cx="3100741" cy="1597350"/>
          </a:xfrm>
          <a:prstGeom prst="rect">
            <a:avLst/>
          </a:prstGeom>
          <a:noFill/>
          <a:ln>
            <a:noFill/>
          </a:ln>
        </p:spPr>
      </p:pic>
      <p:pic>
        <p:nvPicPr>
          <p:cNvPr id="721" name="Google Shape;721;g3a0699f8e75_6_78"/>
          <p:cNvPicPr preferRelativeResize="0"/>
          <p:nvPr/>
        </p:nvPicPr>
        <p:blipFill rotWithShape="1">
          <a:blip r:embed="rId6">
            <a:alphaModFix amt="80000"/>
          </a:blip>
          <a:srcRect b="0" l="14864" r="0" t="18585"/>
          <a:stretch/>
        </p:blipFill>
        <p:spPr>
          <a:xfrm>
            <a:off x="2483681" y="2571750"/>
            <a:ext cx="1684595" cy="159735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93" name="Shape 4493"/>
        <p:cNvGrpSpPr/>
        <p:nvPr/>
      </p:nvGrpSpPr>
      <p:grpSpPr>
        <a:xfrm>
          <a:off x="0" y="0"/>
          <a:ext cx="0" cy="0"/>
          <a:chOff x="0" y="0"/>
          <a:chExt cx="0" cy="0"/>
        </a:xfrm>
      </p:grpSpPr>
      <p:pic>
        <p:nvPicPr>
          <p:cNvPr id="4494" name="Google Shape;4494;g3a21c6b2b38_0_4533"/>
          <p:cNvPicPr preferRelativeResize="0"/>
          <p:nvPr/>
        </p:nvPicPr>
        <p:blipFill rotWithShape="1">
          <a:blip r:embed="rId3">
            <a:alphaModFix/>
          </a:blip>
          <a:srcRect b="0" l="0" r="0" t="0"/>
          <a:stretch/>
        </p:blipFill>
        <p:spPr>
          <a:xfrm>
            <a:off x="0" y="816650"/>
            <a:ext cx="1261814" cy="311763"/>
          </a:xfrm>
          <a:prstGeom prst="rect">
            <a:avLst/>
          </a:prstGeom>
          <a:noFill/>
          <a:ln>
            <a:noFill/>
          </a:ln>
        </p:spPr>
      </p:pic>
      <p:sp>
        <p:nvSpPr>
          <p:cNvPr id="4495" name="Google Shape;4495;g3a21c6b2b38_0_4533"/>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96" name="Google Shape;4496;g3a21c6b2b38_0_4533"/>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4497" name="Google Shape;4497;g3a21c6b2b38_0_4533"/>
          <p:cNvSpPr txBox="1"/>
          <p:nvPr/>
        </p:nvSpPr>
        <p:spPr>
          <a:xfrm>
            <a:off x="158425" y="212100"/>
            <a:ext cx="4338300" cy="491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lang="es" sz="1900">
                <a:solidFill>
                  <a:schemeClr val="dk1"/>
                </a:solidFill>
                <a:latin typeface="Archivo"/>
                <a:ea typeface="Archivo"/>
                <a:cs typeface="Archivo"/>
                <a:sym typeface="Archivo"/>
              </a:rPr>
              <a:t>Para reflexionar</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4498" name="Google Shape;4498;g3a21c6b2b38_0_4533"/>
          <p:cNvSpPr txBox="1"/>
          <p:nvPr/>
        </p:nvSpPr>
        <p:spPr>
          <a:xfrm>
            <a:off x="1601000" y="816650"/>
            <a:ext cx="6996600" cy="4086000"/>
          </a:xfrm>
          <a:prstGeom prst="rect">
            <a:avLst/>
          </a:prstGeom>
          <a:noFill/>
          <a:ln>
            <a:noFill/>
          </a:ln>
        </p:spPr>
        <p:txBody>
          <a:bodyPr anchorCtr="0" anchor="t" bIns="91425" lIns="91425" spcFirstLastPara="1" rIns="91425" wrap="square" tIns="91425">
            <a:noAutofit/>
          </a:bodyPr>
          <a:lstStyle/>
          <a:p>
            <a:pPr indent="0" lvl="0" marL="457200" rtl="0" algn="ctr">
              <a:lnSpc>
                <a:spcPct val="115000"/>
              </a:lnSpc>
              <a:spcBef>
                <a:spcPts val="0"/>
              </a:spcBef>
              <a:spcAft>
                <a:spcPts val="0"/>
              </a:spcAft>
              <a:buNone/>
            </a:pPr>
            <a:r>
              <a:t/>
            </a:r>
            <a:endParaRPr b="1" sz="1900">
              <a:solidFill>
                <a:schemeClr val="dk1"/>
              </a:solidFill>
            </a:endParaRPr>
          </a:p>
          <a:p>
            <a:pPr indent="0" lvl="0" marL="0" rtl="0" algn="l">
              <a:lnSpc>
                <a:spcPct val="115000"/>
              </a:lnSpc>
              <a:spcBef>
                <a:spcPts val="0"/>
              </a:spcBef>
              <a:spcAft>
                <a:spcPts val="0"/>
              </a:spcAft>
              <a:buNone/>
            </a:pPr>
            <a:r>
              <a:rPr lang="es" sz="1600">
                <a:solidFill>
                  <a:schemeClr val="dk1"/>
                </a:solidFill>
              </a:rPr>
              <a:t>EL LADRÓN</a:t>
            </a:r>
            <a:endParaRPr sz="1600">
              <a:solidFill>
                <a:schemeClr val="dk1"/>
              </a:solidFill>
            </a:endParaRPr>
          </a:p>
          <a:p>
            <a:pPr indent="0" lvl="0" marL="0" rtl="0" algn="l">
              <a:lnSpc>
                <a:spcPct val="115000"/>
              </a:lnSpc>
              <a:spcBef>
                <a:spcPts val="0"/>
              </a:spcBef>
              <a:spcAft>
                <a:spcPts val="0"/>
              </a:spcAft>
              <a:buNone/>
            </a:pPr>
            <a:r>
              <a:t/>
            </a:r>
            <a:endParaRPr sz="1600">
              <a:solidFill>
                <a:schemeClr val="dk1"/>
              </a:solidFill>
            </a:endParaRPr>
          </a:p>
          <a:p>
            <a:pPr indent="0" lvl="0" marL="0" rtl="0" algn="l">
              <a:lnSpc>
                <a:spcPct val="115000"/>
              </a:lnSpc>
              <a:spcBef>
                <a:spcPts val="0"/>
              </a:spcBef>
              <a:spcAft>
                <a:spcPts val="0"/>
              </a:spcAft>
              <a:buNone/>
            </a:pPr>
            <a:r>
              <a:rPr lang="es" sz="1600">
                <a:solidFill>
                  <a:schemeClr val="dk1"/>
                </a:solidFill>
              </a:rPr>
              <a:t>En la noche silenciosa y oscura,</a:t>
            </a:r>
            <a:br>
              <a:rPr lang="es" sz="1600">
                <a:solidFill>
                  <a:schemeClr val="dk1"/>
                </a:solidFill>
              </a:rPr>
            </a:br>
            <a:r>
              <a:rPr lang="es" sz="1600">
                <a:solidFill>
                  <a:schemeClr val="dk1"/>
                </a:solidFill>
              </a:rPr>
              <a:t>huyendo de toda presencia humana o animal,</a:t>
            </a:r>
            <a:br>
              <a:rPr lang="es" sz="1600">
                <a:solidFill>
                  <a:schemeClr val="dk1"/>
                </a:solidFill>
              </a:rPr>
            </a:br>
            <a:r>
              <a:rPr lang="es" sz="1600">
                <a:solidFill>
                  <a:schemeClr val="dk1"/>
                </a:solidFill>
              </a:rPr>
              <a:t>evitando los ruidos, furtivamente roba</a:t>
            </a:r>
            <a:br>
              <a:rPr lang="es" sz="1600">
                <a:solidFill>
                  <a:schemeClr val="dk1"/>
                </a:solidFill>
              </a:rPr>
            </a:br>
            <a:r>
              <a:rPr lang="es" sz="1600">
                <a:solidFill>
                  <a:schemeClr val="dk1"/>
                </a:solidFill>
              </a:rPr>
              <a:t>fuego de las palabras y palabras del fuego</a:t>
            </a:r>
            <a:br>
              <a:rPr lang="es" sz="1600">
                <a:solidFill>
                  <a:schemeClr val="dk1"/>
                </a:solidFill>
              </a:rPr>
            </a:br>
            <a:r>
              <a:rPr lang="es" sz="1600">
                <a:solidFill>
                  <a:schemeClr val="dk1"/>
                </a:solidFill>
              </a:rPr>
              <a:t>para sí, para todos, para el amor que no conocerá</a:t>
            </a:r>
            <a:br>
              <a:rPr lang="es" sz="1600">
                <a:solidFill>
                  <a:schemeClr val="dk1"/>
                </a:solidFill>
              </a:rPr>
            </a:br>
            <a:r>
              <a:rPr lang="es" sz="1600">
                <a:solidFill>
                  <a:schemeClr val="dk1"/>
                </a:solidFill>
              </a:rPr>
              <a:t>algún día</a:t>
            </a:r>
            <a:br>
              <a:rPr lang="es" sz="1600">
                <a:solidFill>
                  <a:schemeClr val="dk1"/>
                </a:solidFill>
              </a:rPr>
            </a:br>
            <a:r>
              <a:rPr lang="es" sz="1600">
                <a:solidFill>
                  <a:schemeClr val="dk1"/>
                </a:solidFill>
              </a:rPr>
              <a:t>y la ceniza fría le castiga las manos.</a:t>
            </a:r>
            <a:endParaRPr sz="16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r">
              <a:lnSpc>
                <a:spcPct val="115000"/>
              </a:lnSpc>
              <a:spcBef>
                <a:spcPts val="0"/>
              </a:spcBef>
              <a:spcAft>
                <a:spcPts val="0"/>
              </a:spcAft>
              <a:buNone/>
            </a:pPr>
            <a:r>
              <a:rPr lang="es" sz="1100">
                <a:solidFill>
                  <a:schemeClr val="dk1"/>
                </a:solidFill>
              </a:rPr>
              <a:t>Juan Gelman</a:t>
            </a:r>
            <a:endParaRPr sz="1100">
              <a:solidFill>
                <a:schemeClr val="dk1"/>
              </a:solidFill>
            </a:endParaRPr>
          </a:p>
          <a:p>
            <a:pPr indent="0" lvl="0" marL="457200" rtl="0" algn="ctr">
              <a:lnSpc>
                <a:spcPct val="115000"/>
              </a:lnSpc>
              <a:spcBef>
                <a:spcPts val="0"/>
              </a:spcBef>
              <a:spcAft>
                <a:spcPts val="0"/>
              </a:spcAft>
              <a:buNone/>
            </a:pPr>
            <a:r>
              <a:t/>
            </a:r>
            <a:endParaRPr b="1" sz="19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just">
              <a:lnSpc>
                <a:spcPct val="115000"/>
              </a:lnSpc>
              <a:spcBef>
                <a:spcPts val="0"/>
              </a:spcBef>
              <a:spcAft>
                <a:spcPts val="0"/>
              </a:spcAft>
              <a:buNone/>
            </a:pPr>
            <a:r>
              <a:t/>
            </a:r>
            <a:endParaRPr sz="1100">
              <a:solidFill>
                <a:schemeClr val="dk1"/>
              </a:solidFill>
            </a:endParaRPr>
          </a:p>
          <a:p>
            <a:pPr indent="0" lvl="0" marL="0" rtl="0" algn="r">
              <a:lnSpc>
                <a:spcPct val="115000"/>
              </a:lnSpc>
              <a:spcBef>
                <a:spcPts val="0"/>
              </a:spcBef>
              <a:spcAft>
                <a:spcPts val="0"/>
              </a:spcAft>
              <a:buNone/>
            </a:pPr>
            <a:r>
              <a:t/>
            </a:r>
            <a:endParaRPr sz="1100">
              <a:solidFill>
                <a:schemeClr val="dk1"/>
              </a:solidFill>
            </a:endParaRPr>
          </a:p>
          <a:p>
            <a:pPr indent="0" lvl="0" marL="0" rtl="0" algn="just">
              <a:spcBef>
                <a:spcPts val="0"/>
              </a:spcBef>
              <a:spcAft>
                <a:spcPts val="0"/>
              </a:spcAft>
              <a:buNone/>
            </a:pPr>
            <a:r>
              <a:t/>
            </a:r>
            <a:endParaRPr b="1" sz="1500">
              <a:solidFill>
                <a:schemeClr val="dk1"/>
              </a:solidFill>
              <a:latin typeface="Archivo"/>
              <a:ea typeface="Archivo"/>
              <a:cs typeface="Archivo"/>
              <a:sym typeface="Archiv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5" name="Shape 725"/>
        <p:cNvGrpSpPr/>
        <p:nvPr/>
      </p:nvGrpSpPr>
      <p:grpSpPr>
        <a:xfrm>
          <a:off x="0" y="0"/>
          <a:ext cx="0" cy="0"/>
          <a:chOff x="0" y="0"/>
          <a:chExt cx="0" cy="0"/>
        </a:xfrm>
      </p:grpSpPr>
      <p:grpSp>
        <p:nvGrpSpPr>
          <p:cNvPr id="726" name="Google Shape;726;g3a0699f8e75_6_89"/>
          <p:cNvGrpSpPr/>
          <p:nvPr/>
        </p:nvGrpSpPr>
        <p:grpSpPr>
          <a:xfrm rot="5400000">
            <a:off x="4746825" y="1034148"/>
            <a:ext cx="3189350" cy="1336365"/>
            <a:chOff x="5974608" y="421175"/>
            <a:chExt cx="3189350" cy="1336365"/>
          </a:xfrm>
        </p:grpSpPr>
        <p:grpSp>
          <p:nvGrpSpPr>
            <p:cNvPr id="727" name="Google Shape;727;g3a0699f8e75_6_89"/>
            <p:cNvGrpSpPr/>
            <p:nvPr/>
          </p:nvGrpSpPr>
          <p:grpSpPr>
            <a:xfrm rot="5400000">
              <a:off x="7873551" y="-202769"/>
              <a:ext cx="666463" cy="1914351"/>
              <a:chOff x="2405075" y="2171775"/>
              <a:chExt cx="633400" cy="1900100"/>
            </a:xfrm>
          </p:grpSpPr>
          <p:cxnSp>
            <p:nvCxnSpPr>
              <p:cNvPr id="728" name="Google Shape;728;g3a0699f8e75_6_8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29" name="Google Shape;729;g3a0699f8e75_6_8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30" name="Google Shape;730;g3a0699f8e75_6_8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31" name="Google Shape;731;g3a0699f8e75_6_8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32" name="Google Shape;732;g3a0699f8e75_6_8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33" name="Google Shape;733;g3a0699f8e75_6_8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734" name="Google Shape;734;g3a0699f8e75_6_8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735" name="Google Shape;735;g3a0699f8e75_6_8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36" name="Google Shape;736;g3a0699f8e75_6_8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737" name="Google Shape;737;g3a0699f8e75_6_8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38" name="Google Shape;738;g3a0699f8e75_6_8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39" name="Google Shape;739;g3a0699f8e75_6_8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40" name="Google Shape;740;g3a0699f8e75_6_8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741" name="Google Shape;741;g3a0699f8e75_6_8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742" name="Google Shape;742;g3a0699f8e75_6_8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743" name="Google Shape;743;g3a0699f8e75_6_89"/>
            <p:cNvGrpSpPr/>
            <p:nvPr/>
          </p:nvGrpSpPr>
          <p:grpSpPr>
            <a:xfrm rot="5400000">
              <a:off x="7873551" y="467133"/>
              <a:ext cx="666463" cy="1914351"/>
              <a:chOff x="2405075" y="2171775"/>
              <a:chExt cx="633400" cy="1900100"/>
            </a:xfrm>
          </p:grpSpPr>
          <p:cxnSp>
            <p:nvCxnSpPr>
              <p:cNvPr id="744" name="Google Shape;744;g3a0699f8e75_6_8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45" name="Google Shape;745;g3a0699f8e75_6_8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46" name="Google Shape;746;g3a0699f8e75_6_8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47" name="Google Shape;747;g3a0699f8e75_6_8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48" name="Google Shape;748;g3a0699f8e75_6_8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49" name="Google Shape;749;g3a0699f8e75_6_8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750" name="Google Shape;750;g3a0699f8e75_6_8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751" name="Google Shape;751;g3a0699f8e75_6_8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52" name="Google Shape;752;g3a0699f8e75_6_8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753" name="Google Shape;753;g3a0699f8e75_6_8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54" name="Google Shape;754;g3a0699f8e75_6_8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55" name="Google Shape;755;g3a0699f8e75_6_8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56" name="Google Shape;756;g3a0699f8e75_6_8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757" name="Google Shape;757;g3a0699f8e75_6_8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758" name="Google Shape;758;g3a0699f8e75_6_8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759" name="Google Shape;759;g3a0699f8e75_6_89"/>
            <p:cNvGrpSpPr/>
            <p:nvPr/>
          </p:nvGrpSpPr>
          <p:grpSpPr>
            <a:xfrm rot="5400000">
              <a:off x="6598552" y="-202769"/>
              <a:ext cx="666463" cy="1914351"/>
              <a:chOff x="2405075" y="2171775"/>
              <a:chExt cx="633400" cy="1900100"/>
            </a:xfrm>
          </p:grpSpPr>
          <p:cxnSp>
            <p:nvCxnSpPr>
              <p:cNvPr id="760" name="Google Shape;760;g3a0699f8e75_6_8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61" name="Google Shape;761;g3a0699f8e75_6_8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62" name="Google Shape;762;g3a0699f8e75_6_8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63" name="Google Shape;763;g3a0699f8e75_6_8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64" name="Google Shape;764;g3a0699f8e75_6_8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65" name="Google Shape;765;g3a0699f8e75_6_8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766" name="Google Shape;766;g3a0699f8e75_6_8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767" name="Google Shape;767;g3a0699f8e75_6_8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68" name="Google Shape;768;g3a0699f8e75_6_8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769" name="Google Shape;769;g3a0699f8e75_6_8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70" name="Google Shape;770;g3a0699f8e75_6_8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71" name="Google Shape;771;g3a0699f8e75_6_8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72" name="Google Shape;772;g3a0699f8e75_6_8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773" name="Google Shape;773;g3a0699f8e75_6_8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774" name="Google Shape;774;g3a0699f8e75_6_8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775" name="Google Shape;775;g3a0699f8e75_6_89"/>
            <p:cNvGrpSpPr/>
            <p:nvPr/>
          </p:nvGrpSpPr>
          <p:grpSpPr>
            <a:xfrm rot="5400000">
              <a:off x="6598552" y="467133"/>
              <a:ext cx="666463" cy="1914351"/>
              <a:chOff x="2405075" y="2171775"/>
              <a:chExt cx="633400" cy="1900100"/>
            </a:xfrm>
          </p:grpSpPr>
          <p:cxnSp>
            <p:nvCxnSpPr>
              <p:cNvPr id="776" name="Google Shape;776;g3a0699f8e75_6_8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77" name="Google Shape;777;g3a0699f8e75_6_8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78" name="Google Shape;778;g3a0699f8e75_6_8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79" name="Google Shape;779;g3a0699f8e75_6_8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80" name="Google Shape;780;g3a0699f8e75_6_8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781" name="Google Shape;781;g3a0699f8e75_6_8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782" name="Google Shape;782;g3a0699f8e75_6_8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783" name="Google Shape;783;g3a0699f8e75_6_8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84" name="Google Shape;784;g3a0699f8e75_6_8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785" name="Google Shape;785;g3a0699f8e75_6_8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86" name="Google Shape;786;g3a0699f8e75_6_8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787" name="Google Shape;787;g3a0699f8e75_6_8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788" name="Google Shape;788;g3a0699f8e75_6_8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789" name="Google Shape;789;g3a0699f8e75_6_8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790" name="Google Shape;790;g3a0699f8e75_6_8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791" name="Google Shape;791;g3a0699f8e75_6_89"/>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792" name="Google Shape;792;g3a0699f8e75_6_89"/>
          <p:cNvSpPr txBox="1"/>
          <p:nvPr/>
        </p:nvSpPr>
        <p:spPr>
          <a:xfrm>
            <a:off x="962675" y="1743425"/>
            <a:ext cx="4466700" cy="2869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100"/>
              <a:buFont typeface="Arial"/>
              <a:buNone/>
            </a:pPr>
            <a:r>
              <a:rPr b="0" i="0" lang="es" sz="1100" u="none" cap="none" strike="noStrike">
                <a:solidFill>
                  <a:schemeClr val="dk1"/>
                </a:solidFill>
                <a:latin typeface="Archivo"/>
                <a:ea typeface="Archivo"/>
                <a:cs typeface="Archivo"/>
                <a:sym typeface="Archivo"/>
              </a:rPr>
              <a:t>I</a:t>
            </a:r>
            <a:r>
              <a:rPr b="0" i="0" lang="es" sz="1300" u="none" cap="none" strike="noStrike">
                <a:solidFill>
                  <a:schemeClr val="dk1"/>
                </a:solidFill>
                <a:latin typeface="Archivo"/>
                <a:ea typeface="Archivo"/>
                <a:cs typeface="Archivo"/>
                <a:sym typeface="Archivo"/>
              </a:rPr>
              <a:t>dentificar con autonomía las características de este género literario.</a:t>
            </a:r>
            <a:endParaRPr b="0" i="0" sz="1300" u="none" cap="none" strike="noStrike">
              <a:solidFill>
                <a:schemeClr val="dk1"/>
              </a:solidFill>
              <a:latin typeface="Archivo"/>
              <a:ea typeface="Archivo"/>
              <a:cs typeface="Archivo"/>
              <a:sym typeface="Archivo"/>
            </a:endParaRPr>
          </a:p>
          <a:p>
            <a:pPr indent="0" lvl="0" marL="0" marR="0" rtl="0" algn="just">
              <a:lnSpc>
                <a:spcPct val="100000"/>
              </a:lnSpc>
              <a:spcBef>
                <a:spcPts val="1100"/>
              </a:spcBef>
              <a:spcAft>
                <a:spcPts val="0"/>
              </a:spcAft>
              <a:buClr>
                <a:srgbClr val="000000"/>
              </a:buClr>
              <a:buSzPts val="1300"/>
              <a:buFont typeface="Arial"/>
              <a:buNone/>
            </a:pPr>
            <a:r>
              <a:rPr b="0" i="0" lang="es" sz="1300" u="none" cap="none" strike="noStrike">
                <a:solidFill>
                  <a:srgbClr val="000000"/>
                </a:solidFill>
                <a:latin typeface="Archivo Light"/>
                <a:ea typeface="Archivo Light"/>
                <a:cs typeface="Archivo Light"/>
                <a:sym typeface="Archivo Light"/>
              </a:rPr>
              <a:t>Planificar textos y exposiciones orales a partir de un propósito y destinatario: generar ideas basadas en el conocimiento previo, indagar fuentes, evaluar su pertinencia y organizar información.</a:t>
            </a:r>
            <a:endParaRPr b="0" i="0" sz="13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rPr b="0" i="0" lang="es" sz="1300" u="none" cap="none" strike="noStrike">
                <a:solidFill>
                  <a:srgbClr val="000000"/>
                </a:solidFill>
                <a:latin typeface="Archivo Light"/>
                <a:ea typeface="Archivo Light"/>
                <a:cs typeface="Archivo Light"/>
                <a:sym typeface="Archivo Light"/>
              </a:rPr>
              <a:t>Escribir textos argumentativos para expresar un punto de vista sobre un tema.</a:t>
            </a:r>
            <a:endParaRPr b="0" i="0" sz="13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1100"/>
              </a:spcAft>
              <a:buClr>
                <a:srgbClr val="000000"/>
              </a:buClr>
              <a:buSzPts val="1300"/>
              <a:buFont typeface="Arial"/>
              <a:buNone/>
            </a:pPr>
            <a:r>
              <a:rPr b="0" i="0" lang="es" sz="1300" u="none" cap="none" strike="noStrike">
                <a:solidFill>
                  <a:srgbClr val="000000"/>
                </a:solidFill>
                <a:latin typeface="Archivo Light"/>
                <a:ea typeface="Archivo Light"/>
                <a:cs typeface="Archivo Light"/>
                <a:sym typeface="Archivo Light"/>
              </a:rPr>
              <a:t>Revisar y editar textos de manera independiente: corregir la ortografía y gramática</a:t>
            </a:r>
            <a:r>
              <a:rPr lang="es" sz="1300">
                <a:latin typeface="Archivo Light"/>
                <a:ea typeface="Archivo Light"/>
                <a:cs typeface="Archivo Light"/>
                <a:sym typeface="Archivo Light"/>
              </a:rPr>
              <a:t> u</a:t>
            </a:r>
            <a:r>
              <a:rPr b="0" i="0" lang="es" sz="1300" u="none" cap="none" strike="noStrike">
                <a:solidFill>
                  <a:srgbClr val="000000"/>
                </a:solidFill>
                <a:latin typeface="Archivo Light"/>
                <a:ea typeface="Archivo Light"/>
                <a:cs typeface="Archivo Light"/>
                <a:sym typeface="Archivo Light"/>
              </a:rPr>
              <a:t>tilizando herramientas como procesadores de textos. </a:t>
            </a:r>
            <a:endParaRPr b="0" i="0" sz="1300" u="none" cap="none" strike="noStrike">
              <a:solidFill>
                <a:srgbClr val="000000"/>
              </a:solidFill>
              <a:latin typeface="Archivo Light"/>
              <a:ea typeface="Archivo Light"/>
              <a:cs typeface="Archivo Light"/>
              <a:sym typeface="Archivo Light"/>
            </a:endParaRPr>
          </a:p>
        </p:txBody>
      </p:sp>
      <p:pic>
        <p:nvPicPr>
          <p:cNvPr id="793" name="Google Shape;793;g3a0699f8e75_6_89"/>
          <p:cNvPicPr preferRelativeResize="0"/>
          <p:nvPr/>
        </p:nvPicPr>
        <p:blipFill rotWithShape="1">
          <a:blip r:embed="rId4">
            <a:alphaModFix/>
          </a:blip>
          <a:srcRect b="0" l="0" r="0" t="0"/>
          <a:stretch/>
        </p:blipFill>
        <p:spPr>
          <a:xfrm rot="9900001">
            <a:off x="6717776" y="3257112"/>
            <a:ext cx="3672048" cy="3087524"/>
          </a:xfrm>
          <a:prstGeom prst="rect">
            <a:avLst/>
          </a:prstGeom>
          <a:noFill/>
          <a:ln>
            <a:noFill/>
          </a:ln>
        </p:spPr>
      </p:pic>
      <p:grpSp>
        <p:nvGrpSpPr>
          <p:cNvPr id="794" name="Google Shape;794;g3a0699f8e75_6_89"/>
          <p:cNvGrpSpPr/>
          <p:nvPr/>
        </p:nvGrpSpPr>
        <p:grpSpPr>
          <a:xfrm>
            <a:off x="773078" y="2420530"/>
            <a:ext cx="119674" cy="125925"/>
            <a:chOff x="853100" y="2420550"/>
            <a:chExt cx="69000" cy="72600"/>
          </a:xfrm>
        </p:grpSpPr>
        <p:cxnSp>
          <p:nvCxnSpPr>
            <p:cNvPr id="795" name="Google Shape;795;g3a0699f8e75_6_8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796" name="Google Shape;796;g3a0699f8e75_6_8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797" name="Google Shape;797;g3a0699f8e75_6_89"/>
          <p:cNvGrpSpPr/>
          <p:nvPr/>
        </p:nvGrpSpPr>
        <p:grpSpPr>
          <a:xfrm>
            <a:off x="773083" y="1876265"/>
            <a:ext cx="119674" cy="125925"/>
            <a:chOff x="853100" y="2420550"/>
            <a:chExt cx="69000" cy="72600"/>
          </a:xfrm>
        </p:grpSpPr>
        <p:cxnSp>
          <p:nvCxnSpPr>
            <p:cNvPr id="798" name="Google Shape;798;g3a0699f8e75_6_8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799" name="Google Shape;799;g3a0699f8e75_6_8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800" name="Google Shape;800;g3a0699f8e75_6_89"/>
          <p:cNvGrpSpPr/>
          <p:nvPr/>
        </p:nvGrpSpPr>
        <p:grpSpPr>
          <a:xfrm>
            <a:off x="773078" y="3341705"/>
            <a:ext cx="119674" cy="125925"/>
            <a:chOff x="853100" y="2420550"/>
            <a:chExt cx="69000" cy="72600"/>
          </a:xfrm>
        </p:grpSpPr>
        <p:cxnSp>
          <p:nvCxnSpPr>
            <p:cNvPr id="801" name="Google Shape;801;g3a0699f8e75_6_8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802" name="Google Shape;802;g3a0699f8e75_6_8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803" name="Google Shape;803;g3a0699f8e75_6_89"/>
          <p:cNvSpPr txBox="1"/>
          <p:nvPr/>
        </p:nvSpPr>
        <p:spPr>
          <a:xfrm>
            <a:off x="338000" y="264525"/>
            <a:ext cx="3705300" cy="69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rgbClr val="B7DB20"/>
                </a:highlight>
                <a:latin typeface="Archivo ExtraBold"/>
                <a:ea typeface="Archivo ExtraBold"/>
                <a:cs typeface="Archivo ExtraBold"/>
                <a:sym typeface="Archivo ExtraBold"/>
              </a:rPr>
              <a:t>Secuencia CIENCIA FICCIÓN</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804" name="Google Shape;804;g3a0699f8e75_6_89"/>
          <p:cNvPicPr preferRelativeResize="0"/>
          <p:nvPr/>
        </p:nvPicPr>
        <p:blipFill rotWithShape="1">
          <a:blip r:embed="rId5">
            <a:alphaModFix/>
          </a:blip>
          <a:srcRect b="0" l="0" r="0" t="0"/>
          <a:stretch/>
        </p:blipFill>
        <p:spPr>
          <a:xfrm rot="2181472">
            <a:off x="8195353" y="444160"/>
            <a:ext cx="554526" cy="456436"/>
          </a:xfrm>
          <a:prstGeom prst="rect">
            <a:avLst/>
          </a:prstGeom>
          <a:noFill/>
          <a:ln>
            <a:noFill/>
          </a:ln>
        </p:spPr>
      </p:pic>
      <p:sp>
        <p:nvSpPr>
          <p:cNvPr id="805" name="Google Shape;805;g3a0699f8e75_6_89"/>
          <p:cNvSpPr txBox="1"/>
          <p:nvPr/>
        </p:nvSpPr>
        <p:spPr>
          <a:xfrm>
            <a:off x="1791875" y="1195350"/>
            <a:ext cx="2808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rgbClr val="B7DB20"/>
                </a:highlight>
                <a:latin typeface="Archivo ExtraBold"/>
                <a:ea typeface="Archivo ExtraBold"/>
                <a:cs typeface="Archivo ExtraBold"/>
                <a:sym typeface="Archivo ExtraBold"/>
              </a:rPr>
              <a:t>Objetivos </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grpSp>
        <p:nvGrpSpPr>
          <p:cNvPr id="806" name="Google Shape;806;g3a0699f8e75_6_89"/>
          <p:cNvGrpSpPr/>
          <p:nvPr/>
        </p:nvGrpSpPr>
        <p:grpSpPr>
          <a:xfrm>
            <a:off x="773078" y="4006155"/>
            <a:ext cx="119674" cy="125925"/>
            <a:chOff x="853100" y="2420550"/>
            <a:chExt cx="69000" cy="72600"/>
          </a:xfrm>
        </p:grpSpPr>
        <p:cxnSp>
          <p:nvCxnSpPr>
            <p:cNvPr id="807" name="Google Shape;807;g3a0699f8e75_6_8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808" name="Google Shape;808;g3a0699f8e75_6_8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pic>
        <p:nvPicPr>
          <p:cNvPr id="809" name="Google Shape;809;g3a0699f8e75_6_89" title="ChatGPT Image 31 oct 2025, 11_31_50.png"/>
          <p:cNvPicPr preferRelativeResize="0"/>
          <p:nvPr/>
        </p:nvPicPr>
        <p:blipFill rotWithShape="1">
          <a:blip r:embed="rId6">
            <a:alphaModFix/>
          </a:blip>
          <a:srcRect b="0" l="0" r="0" t="0"/>
          <a:stretch/>
        </p:blipFill>
        <p:spPr>
          <a:xfrm>
            <a:off x="5673333" y="1743421"/>
            <a:ext cx="3221917" cy="2147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3" name="Shape 813"/>
        <p:cNvGrpSpPr/>
        <p:nvPr/>
      </p:nvGrpSpPr>
      <p:grpSpPr>
        <a:xfrm>
          <a:off x="0" y="0"/>
          <a:ext cx="0" cy="0"/>
          <a:chOff x="0" y="0"/>
          <a:chExt cx="0" cy="0"/>
        </a:xfrm>
      </p:grpSpPr>
      <p:pic>
        <p:nvPicPr>
          <p:cNvPr id="814" name="Google Shape;814;g3a0699f8e75_6_176"/>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815" name="Google Shape;815;g3a0699f8e75_6_176"/>
          <p:cNvSpPr txBox="1"/>
          <p:nvPr/>
        </p:nvSpPr>
        <p:spPr>
          <a:xfrm>
            <a:off x="1685325" y="1693832"/>
            <a:ext cx="6334500" cy="1408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t/>
            </a:r>
            <a:endParaRPr b="0" i="0" sz="13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t/>
            </a:r>
            <a:endParaRPr b="0" i="0" sz="1300" u="none" cap="none" strike="noStrike">
              <a:solidFill>
                <a:srgbClr val="000000"/>
              </a:solidFill>
              <a:latin typeface="Archivo Light"/>
              <a:ea typeface="Archivo Light"/>
              <a:cs typeface="Archivo Light"/>
              <a:sym typeface="Archivo Light"/>
            </a:endParaRPr>
          </a:p>
          <a:p>
            <a:pPr indent="0" lvl="0" marL="0" marR="0" rtl="0" algn="just">
              <a:lnSpc>
                <a:spcPct val="100000"/>
              </a:lnSpc>
              <a:spcBef>
                <a:spcPts val="1100"/>
              </a:spcBef>
              <a:spcAft>
                <a:spcPts val="1100"/>
              </a:spcAft>
              <a:buClr>
                <a:srgbClr val="000000"/>
              </a:buClr>
              <a:buSzPts val="1300"/>
              <a:buFont typeface="Arial"/>
              <a:buNone/>
            </a:pPr>
            <a:r>
              <a:t/>
            </a:r>
            <a:endParaRPr b="0" i="0" sz="1300" u="none" cap="none" strike="noStrike">
              <a:solidFill>
                <a:srgbClr val="000000"/>
              </a:solidFill>
              <a:latin typeface="Archivo Light"/>
              <a:ea typeface="Archivo Light"/>
              <a:cs typeface="Archivo Light"/>
              <a:sym typeface="Archivo Light"/>
            </a:endParaRPr>
          </a:p>
        </p:txBody>
      </p:sp>
      <p:sp>
        <p:nvSpPr>
          <p:cNvPr id="816" name="Google Shape;816;g3a0699f8e75_6_176"/>
          <p:cNvSpPr txBox="1"/>
          <p:nvPr/>
        </p:nvSpPr>
        <p:spPr>
          <a:xfrm>
            <a:off x="382100" y="109200"/>
            <a:ext cx="3497700" cy="47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rgbClr val="B7DB20"/>
                </a:highlight>
                <a:latin typeface="Nunito ExtraBold"/>
                <a:ea typeface="Nunito ExtraBold"/>
                <a:cs typeface="Nunito ExtraBold"/>
                <a:sym typeface="Nunito ExtraBold"/>
              </a:rPr>
              <a:t>Secuencia de actividades </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pic>
        <p:nvPicPr>
          <p:cNvPr id="817" name="Google Shape;817;g3a0699f8e75_6_176"/>
          <p:cNvPicPr preferRelativeResize="0"/>
          <p:nvPr/>
        </p:nvPicPr>
        <p:blipFill rotWithShape="1">
          <a:blip r:embed="rId4">
            <a:alphaModFix/>
          </a:blip>
          <a:srcRect b="0" l="0" r="0" t="0"/>
          <a:stretch/>
        </p:blipFill>
        <p:spPr>
          <a:xfrm>
            <a:off x="7380875" y="109200"/>
            <a:ext cx="1460676" cy="206450"/>
          </a:xfrm>
          <a:prstGeom prst="rect">
            <a:avLst/>
          </a:prstGeom>
          <a:noFill/>
          <a:ln>
            <a:noFill/>
          </a:ln>
        </p:spPr>
      </p:pic>
      <p:graphicFrame>
        <p:nvGraphicFramePr>
          <p:cNvPr id="818" name="Google Shape;818;g3a0699f8e75_6_176"/>
          <p:cNvGraphicFramePr/>
          <p:nvPr/>
        </p:nvGraphicFramePr>
        <p:xfrm>
          <a:off x="780825" y="587675"/>
          <a:ext cx="3000000" cy="3000000"/>
        </p:xfrm>
        <a:graphic>
          <a:graphicData uri="http://schemas.openxmlformats.org/drawingml/2006/table">
            <a:tbl>
              <a:tblPr>
                <a:noFill/>
                <a:tableStyleId>{F2E707EE-E2CB-41D2-94E1-0A9996D5BC7A}</a:tableStyleId>
              </a:tblPr>
              <a:tblGrid>
                <a:gridCol w="1426625"/>
                <a:gridCol w="3947200"/>
                <a:gridCol w="2686900"/>
              </a:tblGrid>
              <a:tr h="381000">
                <a:tc>
                  <a:txBody>
                    <a:bodyPr/>
                    <a:lstStyle/>
                    <a:p>
                      <a:pPr indent="0" lvl="0" marL="0" marR="0" rtl="0" algn="ctr">
                        <a:lnSpc>
                          <a:spcPct val="100000"/>
                        </a:lnSpc>
                        <a:spcBef>
                          <a:spcPts val="0"/>
                        </a:spcBef>
                        <a:spcAft>
                          <a:spcPts val="0"/>
                        </a:spcAft>
                        <a:buClr>
                          <a:srgbClr val="000000"/>
                        </a:buClr>
                        <a:buSzPts val="1400"/>
                        <a:buFont typeface="Arial"/>
                        <a:buNone/>
                      </a:pPr>
                      <a:r>
                        <a:rPr b="1" lang="es" sz="1400" u="none" cap="none" strike="noStrike">
                          <a:solidFill>
                            <a:schemeClr val="accent5"/>
                          </a:solidFill>
                        </a:rPr>
                        <a:t>ACTIVIDAD </a:t>
                      </a:r>
                      <a:endParaRPr b="1" sz="1400" u="none" cap="none" strike="noStrike">
                        <a:solidFill>
                          <a:schemeClr val="accent5"/>
                        </a:solidFil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b="1" lang="es" sz="1400" u="none" cap="none" strike="noStrike">
                          <a:solidFill>
                            <a:schemeClr val="accent5"/>
                          </a:solidFill>
                        </a:rPr>
                        <a:t>OBJETIVOS </a:t>
                      </a:r>
                      <a:endParaRPr b="1" sz="1400" u="none" cap="none" strike="noStrike">
                        <a:solidFill>
                          <a:schemeClr val="accent5"/>
                        </a:solidFil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b="1" lang="es" sz="1400" u="none" cap="none" strike="noStrike">
                          <a:solidFill>
                            <a:schemeClr val="accent5"/>
                          </a:solidFill>
                        </a:rPr>
                        <a:t>CONSIGNA </a:t>
                      </a:r>
                      <a:endParaRPr b="1" sz="1400" u="none" cap="none" strike="noStrike">
                        <a:solidFill>
                          <a:schemeClr val="accent5"/>
                        </a:solidFill>
                      </a:endParaRPr>
                    </a:p>
                  </a:txBody>
                  <a:tcPr marT="91425" marB="91425" marR="91425" marL="91425"/>
                </a:tc>
              </a:tr>
              <a:tr h="381000">
                <a:tc>
                  <a:txBody>
                    <a:bodyPr/>
                    <a:lstStyle/>
                    <a:p>
                      <a:pPr indent="0" lvl="0" marL="0" marR="0" rtl="0" algn="ctr">
                        <a:lnSpc>
                          <a:spcPct val="100000"/>
                        </a:lnSpc>
                        <a:spcBef>
                          <a:spcPts val="0"/>
                        </a:spcBef>
                        <a:spcAft>
                          <a:spcPts val="0"/>
                        </a:spcAft>
                        <a:buClr>
                          <a:srgbClr val="000000"/>
                        </a:buClr>
                        <a:buSzPts val="1400"/>
                        <a:buFont typeface="Arial"/>
                        <a:buNone/>
                      </a:pPr>
                      <a:r>
                        <a:rPr lang="es" sz="1600" u="none" cap="none" strike="noStrike"/>
                        <a:t>1</a:t>
                      </a:r>
                      <a:endParaRPr sz="1600" u="none" cap="none" strike="noStrike"/>
                    </a:p>
                  </a:txBody>
                  <a:tcPr marT="91425" marB="91425" marR="91425" marL="91425"/>
                </a:tc>
                <a:tc>
                  <a:txBody>
                    <a:bodyPr/>
                    <a:lstStyle/>
                    <a:p>
                      <a:pPr indent="-311150" lvl="0" marL="457200" marR="0" rtl="0" algn="l">
                        <a:lnSpc>
                          <a:spcPct val="115000"/>
                        </a:lnSpc>
                        <a:spcBef>
                          <a:spcPts val="0"/>
                        </a:spcBef>
                        <a:spcAft>
                          <a:spcPts val="0"/>
                        </a:spcAft>
                        <a:buClr>
                          <a:schemeClr val="dk1"/>
                        </a:buClr>
                        <a:buSzPts val="1300"/>
                        <a:buFont typeface="Arial"/>
                        <a:buChar char="➔"/>
                      </a:pPr>
                      <a:r>
                        <a:rPr lang="es" sz="1300" u="none" cap="none" strike="noStrike">
                          <a:solidFill>
                            <a:schemeClr val="dk1"/>
                          </a:solidFill>
                        </a:rPr>
                        <a:t>Adentrar a los alumnos en el mundo de la ciencia ficción.</a:t>
                      </a:r>
                      <a:endParaRPr sz="1300" u="none" cap="none" strike="noStrike">
                        <a:solidFill>
                          <a:schemeClr val="dk1"/>
                        </a:solidFill>
                      </a:endParaRPr>
                    </a:p>
                    <a:p>
                      <a:pPr indent="-311150" lvl="0" marL="457200" marR="0" rtl="0" algn="l">
                        <a:lnSpc>
                          <a:spcPct val="115000"/>
                        </a:lnSpc>
                        <a:spcBef>
                          <a:spcPts val="0"/>
                        </a:spcBef>
                        <a:spcAft>
                          <a:spcPts val="0"/>
                        </a:spcAft>
                        <a:buClr>
                          <a:schemeClr val="dk1"/>
                        </a:buClr>
                        <a:buSzPts val="1300"/>
                        <a:buFont typeface="Arial"/>
                        <a:buChar char="➔"/>
                      </a:pPr>
                      <a:r>
                        <a:rPr lang="es" sz="1300" u="none" cap="none" strike="noStrike">
                          <a:solidFill>
                            <a:schemeClr val="dk1"/>
                          </a:solidFill>
                        </a:rPr>
                        <a:t>Que los alumnos identifiquen con autonomía las características de este género literario.</a:t>
                      </a:r>
                      <a:endParaRPr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s" sz="1300" u="none" cap="none" strike="noStrike"/>
                        <a:t>Lectura del cuento “DESERCIÓN” de Clifford Simak.</a:t>
                      </a:r>
                      <a:endParaRPr sz="1300" u="none" cap="none" strike="noStrike"/>
                    </a:p>
                    <a:p>
                      <a:pPr indent="0" lvl="0" marL="0" marR="0" rtl="0" algn="l">
                        <a:lnSpc>
                          <a:spcPct val="100000"/>
                        </a:lnSpc>
                        <a:spcBef>
                          <a:spcPts val="0"/>
                        </a:spcBef>
                        <a:spcAft>
                          <a:spcPts val="0"/>
                        </a:spcAft>
                        <a:buClr>
                          <a:srgbClr val="000000"/>
                        </a:buClr>
                        <a:buSzPts val="1100"/>
                        <a:buFont typeface="Arial"/>
                        <a:buNone/>
                      </a:pPr>
                      <a:r>
                        <a:rPr lang="es" sz="1300" u="none" cap="none" strike="noStrike"/>
                        <a:t>Puesta en común</a:t>
                      </a:r>
                      <a:endParaRPr sz="1300" u="none" cap="none" strike="noStrike"/>
                    </a:p>
                  </a:txBody>
                  <a:tcPr marT="91425" marB="91425" marR="91425" marL="91425"/>
                </a:tc>
              </a:tr>
              <a:tr h="381000">
                <a:tc>
                  <a:txBody>
                    <a:bodyPr/>
                    <a:lstStyle/>
                    <a:p>
                      <a:pPr indent="0" lvl="0" marL="0" marR="0" rtl="0" algn="ctr">
                        <a:lnSpc>
                          <a:spcPct val="100000"/>
                        </a:lnSpc>
                        <a:spcBef>
                          <a:spcPts val="0"/>
                        </a:spcBef>
                        <a:spcAft>
                          <a:spcPts val="0"/>
                        </a:spcAft>
                        <a:buClr>
                          <a:srgbClr val="000000"/>
                        </a:buClr>
                        <a:buSzPts val="1400"/>
                        <a:buFont typeface="Arial"/>
                        <a:buNone/>
                      </a:pPr>
                      <a:r>
                        <a:rPr lang="es" sz="1600" u="none" cap="none" strike="noStrike"/>
                        <a:t>2</a:t>
                      </a:r>
                      <a:endParaRPr sz="1600" u="none" cap="none" strike="noStrike"/>
                    </a:p>
                  </a:txBody>
                  <a:tcPr marT="91425" marB="91425" marR="91425" marL="91425"/>
                </a:tc>
                <a:tc>
                  <a:txBody>
                    <a:bodyPr/>
                    <a:lstStyle/>
                    <a:p>
                      <a:pPr indent="-311150" lvl="0" marL="457200" marR="0" rtl="0" algn="l">
                        <a:lnSpc>
                          <a:spcPct val="115000"/>
                        </a:lnSpc>
                        <a:spcBef>
                          <a:spcPts val="0"/>
                        </a:spcBef>
                        <a:spcAft>
                          <a:spcPts val="0"/>
                        </a:spcAft>
                        <a:buClr>
                          <a:schemeClr val="dk1"/>
                        </a:buClr>
                        <a:buSzPts val="1300"/>
                        <a:buFont typeface="Arial"/>
                        <a:buChar char="➔"/>
                      </a:pPr>
                      <a:r>
                        <a:rPr lang="es" sz="1300" u="none" cap="none" strike="noStrike">
                          <a:solidFill>
                            <a:schemeClr val="dk1"/>
                          </a:solidFill>
                        </a:rPr>
                        <a:t>Que los alumnos reconozcan las características del género literario.</a:t>
                      </a:r>
                      <a:endParaRPr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s" sz="1300" u="none" cap="none" strike="noStrike"/>
                        <a:t>Reconocer en el texto leído las características de los relatos de CIENCIA FICCIÓN.</a:t>
                      </a:r>
                      <a:endParaRPr sz="1300" u="none" cap="none" strike="noStrike"/>
                    </a:p>
                  </a:txBody>
                  <a:tcPr marT="91425" marB="91425" marR="91425" marL="91425"/>
                </a:tc>
              </a:tr>
              <a:tr h="278625">
                <a:tc>
                  <a:txBody>
                    <a:bodyPr/>
                    <a:lstStyle/>
                    <a:p>
                      <a:pPr indent="0" lvl="0" marL="0" marR="0" rtl="0" algn="ctr">
                        <a:lnSpc>
                          <a:spcPct val="100000"/>
                        </a:lnSpc>
                        <a:spcBef>
                          <a:spcPts val="0"/>
                        </a:spcBef>
                        <a:spcAft>
                          <a:spcPts val="0"/>
                        </a:spcAft>
                        <a:buClr>
                          <a:srgbClr val="000000"/>
                        </a:buClr>
                        <a:buSzPts val="1400"/>
                        <a:buFont typeface="Arial"/>
                        <a:buNone/>
                      </a:pPr>
                      <a:r>
                        <a:rPr lang="es" sz="1600" u="none" cap="none" strike="noStrike"/>
                        <a:t>3</a:t>
                      </a:r>
                      <a:endParaRPr sz="1600" u="none" cap="none" strike="noStrike"/>
                    </a:p>
                  </a:txBody>
                  <a:tcPr marT="91425" marB="91425" marR="91425" marL="91425"/>
                </a:tc>
                <a:tc>
                  <a:txBody>
                    <a:bodyPr/>
                    <a:lstStyle/>
                    <a:p>
                      <a:pPr indent="-311150" lvl="0" marL="457200" marR="0" rtl="0" algn="l">
                        <a:lnSpc>
                          <a:spcPct val="115000"/>
                        </a:lnSpc>
                        <a:spcBef>
                          <a:spcPts val="0"/>
                        </a:spcBef>
                        <a:spcAft>
                          <a:spcPts val="0"/>
                        </a:spcAft>
                        <a:buClr>
                          <a:schemeClr val="dk1"/>
                        </a:buClr>
                        <a:buSzPts val="1300"/>
                        <a:buFont typeface="Arial"/>
                        <a:buChar char="➔"/>
                      </a:pPr>
                      <a:r>
                        <a:rPr lang="es" sz="1300" u="none" cap="none" strike="noStrike">
                          <a:solidFill>
                            <a:schemeClr val="dk1"/>
                          </a:solidFill>
                        </a:rPr>
                        <a:t>Leer reseñas sobre un texto (EL ETERNAUTA)</a:t>
                      </a:r>
                      <a:endParaRPr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s" sz="1300" u="none" cap="none" strike="noStrike"/>
                        <a:t>Miramos una reseña de un booktuber sobre “EL ETERNAUTA”</a:t>
                      </a:r>
                      <a:endParaRPr sz="1300" u="none" cap="none" strike="noStrike"/>
                    </a:p>
                  </a:txBody>
                  <a:tcPr marT="91425" marB="91425" marR="91425" marL="91425"/>
                </a:tc>
              </a:tr>
              <a:tr h="381000">
                <a:tc>
                  <a:txBody>
                    <a:bodyPr/>
                    <a:lstStyle/>
                    <a:p>
                      <a:pPr indent="0" lvl="0" marL="0" marR="0" rtl="0" algn="ctr">
                        <a:lnSpc>
                          <a:spcPct val="100000"/>
                        </a:lnSpc>
                        <a:spcBef>
                          <a:spcPts val="0"/>
                        </a:spcBef>
                        <a:spcAft>
                          <a:spcPts val="0"/>
                        </a:spcAft>
                        <a:buClr>
                          <a:srgbClr val="000000"/>
                        </a:buClr>
                        <a:buSzPts val="1400"/>
                        <a:buFont typeface="Arial"/>
                        <a:buNone/>
                      </a:pPr>
                      <a:r>
                        <a:rPr lang="es" sz="1600" u="none" cap="none" strike="noStrike"/>
                        <a:t>4</a:t>
                      </a:r>
                      <a:endParaRPr sz="1600" u="none" cap="none" strike="noStrike"/>
                    </a:p>
                  </a:txBody>
                  <a:tcPr marT="91425" marB="91425" marR="91425" marL="91425"/>
                </a:tc>
                <a:tc>
                  <a:txBody>
                    <a:bodyPr/>
                    <a:lstStyle/>
                    <a:p>
                      <a:pPr indent="-311150" lvl="0" marL="457200" marR="0" rtl="0" algn="l">
                        <a:lnSpc>
                          <a:spcPct val="115000"/>
                        </a:lnSpc>
                        <a:spcBef>
                          <a:spcPts val="0"/>
                        </a:spcBef>
                        <a:spcAft>
                          <a:spcPts val="0"/>
                        </a:spcAft>
                        <a:buClr>
                          <a:schemeClr val="dk1"/>
                        </a:buClr>
                        <a:buSzPts val="1300"/>
                        <a:buFont typeface="Arial"/>
                        <a:buChar char="➔"/>
                      </a:pPr>
                      <a:r>
                        <a:rPr lang="es" sz="1300" u="none" cap="none" strike="noStrike">
                          <a:solidFill>
                            <a:schemeClr val="dk1"/>
                          </a:solidFill>
                        </a:rPr>
                        <a:t>Reconocer las características de la reseña.</a:t>
                      </a:r>
                      <a:endParaRPr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s" sz="1300" u="none" cap="none" strike="noStrike"/>
                        <a:t>Características de la reseña. </a:t>
                      </a:r>
                      <a:endParaRPr sz="1300" u="none" cap="none" strike="noStrike"/>
                    </a:p>
                  </a:txBody>
                  <a:tcPr marT="91425" marB="91425" marR="91425" marL="91425"/>
                </a:tc>
              </a:tr>
              <a:tr h="381000">
                <a:tc>
                  <a:txBody>
                    <a:bodyPr/>
                    <a:lstStyle/>
                    <a:p>
                      <a:pPr indent="0" lvl="0" marL="0" marR="0" rtl="0" algn="ctr">
                        <a:lnSpc>
                          <a:spcPct val="100000"/>
                        </a:lnSpc>
                        <a:spcBef>
                          <a:spcPts val="0"/>
                        </a:spcBef>
                        <a:spcAft>
                          <a:spcPts val="0"/>
                        </a:spcAft>
                        <a:buClr>
                          <a:srgbClr val="000000"/>
                        </a:buClr>
                        <a:buSzPts val="1400"/>
                        <a:buFont typeface="Arial"/>
                        <a:buNone/>
                      </a:pPr>
                      <a:r>
                        <a:rPr lang="es" sz="1600" u="none" cap="none" strike="noStrike"/>
                        <a:t>5</a:t>
                      </a:r>
                      <a:endParaRPr sz="1600" u="none" cap="none" strike="noStrike"/>
                    </a:p>
                  </a:txBody>
                  <a:tcPr marT="91425" marB="91425" marR="91425" marL="91425"/>
                </a:tc>
                <a:tc>
                  <a:txBody>
                    <a:bodyPr/>
                    <a:lstStyle/>
                    <a:p>
                      <a:pPr indent="-311150" lvl="0" marL="457200" marR="0" rtl="0" algn="l">
                        <a:lnSpc>
                          <a:spcPct val="115000"/>
                        </a:lnSpc>
                        <a:spcBef>
                          <a:spcPts val="0"/>
                        </a:spcBef>
                        <a:spcAft>
                          <a:spcPts val="0"/>
                        </a:spcAft>
                        <a:buClr>
                          <a:schemeClr val="dk1"/>
                        </a:buClr>
                        <a:buSzPts val="1300"/>
                        <a:buFont typeface="Arial"/>
                        <a:buChar char="➔"/>
                      </a:pPr>
                      <a:r>
                        <a:rPr lang="es" sz="1300" u="none" cap="none" strike="noStrike">
                          <a:solidFill>
                            <a:schemeClr val="dk1"/>
                          </a:solidFill>
                        </a:rPr>
                        <a:t>Escribir una reseña </a:t>
                      </a:r>
                      <a:endParaRPr sz="13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100"/>
                        <a:buFont typeface="Arial"/>
                        <a:buNone/>
                      </a:pPr>
                      <a:r>
                        <a:rPr lang="es" sz="1300" u="none" cap="none" strike="noStrike"/>
                        <a:t>Escritura mediante documento google.</a:t>
                      </a:r>
                      <a:endParaRPr sz="1300" u="none" cap="none" strike="noStrike"/>
                    </a:p>
                  </a:txBody>
                  <a:tcPr marT="91425" marB="91425" marR="91425" marL="91425"/>
                </a:tc>
              </a:tr>
            </a:tbl>
          </a:graphicData>
        </a:graphic>
      </p:graphicFrame>
      <p:pic>
        <p:nvPicPr>
          <p:cNvPr id="819" name="Google Shape;819;g3a0699f8e75_6_176"/>
          <p:cNvPicPr preferRelativeResize="0"/>
          <p:nvPr/>
        </p:nvPicPr>
        <p:blipFill rotWithShape="1">
          <a:blip r:embed="rId3">
            <a:alphaModFix/>
          </a:blip>
          <a:srcRect b="0" l="0" r="0" t="0"/>
          <a:stretch/>
        </p:blipFill>
        <p:spPr>
          <a:xfrm>
            <a:off x="7882175" y="4711375"/>
            <a:ext cx="1261814" cy="31176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3" name="Shape 823"/>
        <p:cNvGrpSpPr/>
        <p:nvPr/>
      </p:nvGrpSpPr>
      <p:grpSpPr>
        <a:xfrm>
          <a:off x="0" y="0"/>
          <a:ext cx="0" cy="0"/>
          <a:chOff x="0" y="0"/>
          <a:chExt cx="0" cy="0"/>
        </a:xfrm>
      </p:grpSpPr>
      <p:sp>
        <p:nvSpPr>
          <p:cNvPr id="824" name="Google Shape;824;g3a0699f8e75_6_185"/>
          <p:cNvSpPr/>
          <p:nvPr/>
        </p:nvSpPr>
        <p:spPr>
          <a:xfrm>
            <a:off x="777475" y="1496077"/>
            <a:ext cx="1965600" cy="3529800"/>
          </a:xfrm>
          <a:prstGeom prst="roundRect">
            <a:avLst>
              <a:gd fmla="val 4744"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g3a0699f8e75_6_185"/>
          <p:cNvSpPr/>
          <p:nvPr/>
        </p:nvSpPr>
        <p:spPr>
          <a:xfrm>
            <a:off x="538700" y="1340475"/>
            <a:ext cx="2106600" cy="3529800"/>
          </a:xfrm>
          <a:prstGeom prst="roundRect">
            <a:avLst>
              <a:gd fmla="val 4744" name="adj"/>
            </a:avLst>
          </a:prstGeom>
          <a:solidFill>
            <a:schemeClr val="l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g3a0699f8e75_6_185"/>
          <p:cNvSpPr/>
          <p:nvPr/>
        </p:nvSpPr>
        <p:spPr>
          <a:xfrm>
            <a:off x="430500" y="1340475"/>
            <a:ext cx="1592700" cy="3030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g3a0699f8e75_6_185"/>
          <p:cNvSpPr txBox="1"/>
          <p:nvPr/>
        </p:nvSpPr>
        <p:spPr>
          <a:xfrm>
            <a:off x="631725" y="110625"/>
            <a:ext cx="2808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rgbClr val="B7DB20"/>
                </a:highlight>
                <a:latin typeface="Archivo ExtraBold"/>
                <a:ea typeface="Archivo ExtraBold"/>
                <a:cs typeface="Archivo ExtraBold"/>
                <a:sym typeface="Archivo ExtraBold"/>
              </a:rPr>
              <a:t>ESCRITURA DE RESEÑA </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828" name="Google Shape;828;g3a0699f8e75_6_185"/>
          <p:cNvSpPr txBox="1"/>
          <p:nvPr/>
        </p:nvSpPr>
        <p:spPr>
          <a:xfrm>
            <a:off x="331425" y="862500"/>
            <a:ext cx="3108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rgbClr val="424242"/>
                </a:solidFill>
                <a:latin typeface="Archivo"/>
                <a:ea typeface="Archivo"/>
                <a:cs typeface="Archivo"/>
                <a:sym typeface="Archivo"/>
              </a:rPr>
              <a:t>Previo a la escritura de la reseña:</a:t>
            </a:r>
            <a:endParaRPr b="0" i="0" sz="1400" u="none" cap="none" strike="noStrike">
              <a:solidFill>
                <a:srgbClr val="424242"/>
              </a:solidFill>
              <a:latin typeface="Archivo"/>
              <a:ea typeface="Archivo"/>
              <a:cs typeface="Archivo"/>
              <a:sym typeface="Archivo"/>
            </a:endParaRPr>
          </a:p>
        </p:txBody>
      </p:sp>
      <p:sp>
        <p:nvSpPr>
          <p:cNvPr id="829" name="Google Shape;829;g3a0699f8e75_6_185"/>
          <p:cNvSpPr txBox="1"/>
          <p:nvPr/>
        </p:nvSpPr>
        <p:spPr>
          <a:xfrm>
            <a:off x="419625" y="1306450"/>
            <a:ext cx="1965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chemeClr val="dk1"/>
                </a:solidFill>
                <a:latin typeface="Archivo"/>
                <a:ea typeface="Archivo"/>
                <a:cs typeface="Archivo"/>
                <a:sym typeface="Archivo"/>
              </a:rPr>
              <a:t>Plan de escritura </a:t>
            </a:r>
            <a:endParaRPr b="1" i="0" sz="1400" u="none" cap="none" strike="noStrike">
              <a:solidFill>
                <a:srgbClr val="000000"/>
              </a:solidFill>
              <a:latin typeface="Archivo"/>
              <a:ea typeface="Archivo"/>
              <a:cs typeface="Archivo"/>
              <a:sym typeface="Archivo"/>
            </a:endParaRPr>
          </a:p>
        </p:txBody>
      </p:sp>
      <p:sp>
        <p:nvSpPr>
          <p:cNvPr id="830" name="Google Shape;830;g3a0699f8e75_6_185"/>
          <p:cNvSpPr txBox="1"/>
          <p:nvPr/>
        </p:nvSpPr>
        <p:spPr>
          <a:xfrm>
            <a:off x="725150" y="1750425"/>
            <a:ext cx="1592700" cy="3447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1300"/>
              <a:buFont typeface="Arial"/>
              <a:buNone/>
            </a:pPr>
            <a:r>
              <a:t/>
            </a:r>
            <a:endParaRPr b="0" i="0" sz="1300" u="none" cap="none" strike="noStrike">
              <a:solidFill>
                <a:srgbClr val="424242"/>
              </a:solidFill>
              <a:latin typeface="Archivo"/>
              <a:ea typeface="Archivo"/>
              <a:cs typeface="Archivo"/>
              <a:sym typeface="Archivo"/>
            </a:endParaRPr>
          </a:p>
        </p:txBody>
      </p:sp>
      <p:sp>
        <p:nvSpPr>
          <p:cNvPr id="831" name="Google Shape;831;g3a0699f8e75_6_185"/>
          <p:cNvSpPr txBox="1"/>
          <p:nvPr/>
        </p:nvSpPr>
        <p:spPr>
          <a:xfrm>
            <a:off x="243825" y="1643475"/>
            <a:ext cx="2317200" cy="3531000"/>
          </a:xfrm>
          <a:prstGeom prst="rect">
            <a:avLst/>
          </a:prstGeom>
          <a:noFill/>
          <a:ln>
            <a:noFill/>
          </a:ln>
        </p:spPr>
        <p:txBody>
          <a:bodyPr anchorCtr="0" anchor="t" bIns="91425" lIns="91425" spcFirstLastPara="1" rIns="91425" wrap="square" tIns="91425">
            <a:spAutoFit/>
          </a:bodyPr>
          <a:lstStyle/>
          <a:p>
            <a:pPr indent="-304800" lvl="0" marL="457200" marR="0" rtl="0" algn="l">
              <a:lnSpc>
                <a:spcPct val="115000"/>
              </a:lnSpc>
              <a:spcBef>
                <a:spcPts val="0"/>
              </a:spcBef>
              <a:spcAft>
                <a:spcPts val="0"/>
              </a:spcAft>
              <a:buClr>
                <a:schemeClr val="dk1"/>
              </a:buClr>
              <a:buSzPts val="1200"/>
              <a:buFont typeface="Arial"/>
              <a:buChar char="★"/>
            </a:pPr>
            <a:r>
              <a:rPr b="0" i="0" lang="es" sz="1200" u="none" cap="none" strike="noStrike">
                <a:solidFill>
                  <a:schemeClr val="dk1"/>
                </a:solidFill>
                <a:latin typeface="Arial"/>
                <a:ea typeface="Arial"/>
                <a:cs typeface="Arial"/>
                <a:sym typeface="Arial"/>
              </a:rPr>
              <a:t>Información ordenada: </a:t>
            </a:r>
            <a:endParaRPr b="0" i="0" sz="1200" u="none" cap="none" strike="noStrike">
              <a:solidFill>
                <a:schemeClr val="dk1"/>
              </a:solidFill>
              <a:latin typeface="Arial"/>
              <a:ea typeface="Arial"/>
              <a:cs typeface="Arial"/>
              <a:sym typeface="Arial"/>
            </a:endParaRPr>
          </a:p>
          <a:p>
            <a:pPr indent="0" lvl="0" marL="457200" marR="0" rtl="0" algn="l">
              <a:lnSpc>
                <a:spcPct val="115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304800" lvl="0" marL="914400" marR="0" rtl="0" algn="l">
              <a:lnSpc>
                <a:spcPct val="115000"/>
              </a:lnSpc>
              <a:spcBef>
                <a:spcPts val="0"/>
              </a:spcBef>
              <a:spcAft>
                <a:spcPts val="0"/>
              </a:spcAft>
              <a:buClr>
                <a:schemeClr val="dk1"/>
              </a:buClr>
              <a:buSzPts val="1200"/>
              <a:buFont typeface="Arial"/>
              <a:buChar char="➔"/>
            </a:pPr>
            <a:r>
              <a:rPr b="0" i="0" lang="es" sz="1200" u="none" cap="none" strike="noStrike">
                <a:solidFill>
                  <a:schemeClr val="dk1"/>
                </a:solidFill>
                <a:latin typeface="Arial"/>
                <a:ea typeface="Arial"/>
                <a:cs typeface="Arial"/>
                <a:sym typeface="Arial"/>
              </a:rPr>
              <a:t>1er párrafo:: autor (biografía), cuándo fue escrito.</a:t>
            </a:r>
            <a:endParaRPr b="0" i="0" sz="1200" u="none" cap="none" strike="noStrike">
              <a:solidFill>
                <a:schemeClr val="dk1"/>
              </a:solidFill>
              <a:latin typeface="Arial"/>
              <a:ea typeface="Arial"/>
              <a:cs typeface="Arial"/>
              <a:sym typeface="Arial"/>
            </a:endParaRPr>
          </a:p>
          <a:p>
            <a:pPr indent="-304800" lvl="0" marL="914400" marR="0" rtl="0" algn="l">
              <a:lnSpc>
                <a:spcPct val="115000"/>
              </a:lnSpc>
              <a:spcBef>
                <a:spcPts val="0"/>
              </a:spcBef>
              <a:spcAft>
                <a:spcPts val="0"/>
              </a:spcAft>
              <a:buClr>
                <a:schemeClr val="dk1"/>
              </a:buClr>
              <a:buSzPts val="1200"/>
              <a:buFont typeface="Arial"/>
              <a:buChar char="➔"/>
            </a:pPr>
            <a:r>
              <a:rPr b="0" i="0" lang="es" sz="1200" u="none" cap="none" strike="noStrike">
                <a:solidFill>
                  <a:schemeClr val="dk1"/>
                </a:solidFill>
                <a:latin typeface="Arial"/>
                <a:ea typeface="Arial"/>
                <a:cs typeface="Arial"/>
                <a:sym typeface="Arial"/>
              </a:rPr>
              <a:t>2do párrafo: resumen de la historia, sin revelar detalles o el final.</a:t>
            </a:r>
            <a:endParaRPr b="0" i="0" sz="1200" u="none" cap="none" strike="noStrike">
              <a:solidFill>
                <a:schemeClr val="dk1"/>
              </a:solidFill>
              <a:latin typeface="Arial"/>
              <a:ea typeface="Arial"/>
              <a:cs typeface="Arial"/>
              <a:sym typeface="Arial"/>
            </a:endParaRPr>
          </a:p>
          <a:p>
            <a:pPr indent="-304800" lvl="0" marL="914400" marR="0" rtl="0" algn="l">
              <a:lnSpc>
                <a:spcPct val="115000"/>
              </a:lnSpc>
              <a:spcBef>
                <a:spcPts val="0"/>
              </a:spcBef>
              <a:spcAft>
                <a:spcPts val="0"/>
              </a:spcAft>
              <a:buClr>
                <a:schemeClr val="dk1"/>
              </a:buClr>
              <a:buSzPts val="1200"/>
              <a:buFont typeface="Arial"/>
              <a:buChar char="➔"/>
            </a:pPr>
            <a:r>
              <a:rPr b="0" i="0" lang="es" sz="1200" u="none" cap="none" strike="noStrike">
                <a:solidFill>
                  <a:schemeClr val="dk1"/>
                </a:solidFill>
                <a:latin typeface="Arial"/>
                <a:ea typeface="Arial"/>
                <a:cs typeface="Arial"/>
                <a:sym typeface="Arial"/>
              </a:rPr>
              <a:t>3er párrafo: ¿por qué deberíamos leerlo? (invitación a leerlo)</a:t>
            </a:r>
            <a:endParaRPr b="0" i="0" sz="1200" u="none" cap="none" strike="noStrike">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300"/>
              <a:buFont typeface="Arial"/>
              <a:buNone/>
            </a:pPr>
            <a:r>
              <a:t/>
            </a:r>
            <a:endParaRPr b="0" i="0" sz="1300" u="none" cap="none" strike="noStrike">
              <a:solidFill>
                <a:srgbClr val="424242"/>
              </a:solidFill>
              <a:latin typeface="Arial"/>
              <a:ea typeface="Arial"/>
              <a:cs typeface="Arial"/>
              <a:sym typeface="Arial"/>
            </a:endParaRPr>
          </a:p>
        </p:txBody>
      </p:sp>
      <p:pic>
        <p:nvPicPr>
          <p:cNvPr id="832" name="Google Shape;832;g3a0699f8e75_6_185"/>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sp>
        <p:nvSpPr>
          <p:cNvPr id="833" name="Google Shape;833;g3a0699f8e75_6_185"/>
          <p:cNvSpPr txBox="1"/>
          <p:nvPr/>
        </p:nvSpPr>
        <p:spPr>
          <a:xfrm>
            <a:off x="4304725" y="862500"/>
            <a:ext cx="3108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rgbClr val="424242"/>
                </a:solidFill>
                <a:latin typeface="Archivo"/>
                <a:ea typeface="Archivo"/>
                <a:cs typeface="Archivo"/>
                <a:sym typeface="Archivo"/>
              </a:rPr>
              <a:t>Durante la escritura:</a:t>
            </a:r>
            <a:endParaRPr b="0" i="0" sz="1400" u="none" cap="none" strike="noStrike">
              <a:solidFill>
                <a:srgbClr val="424242"/>
              </a:solidFill>
              <a:latin typeface="Archivo"/>
              <a:ea typeface="Archivo"/>
              <a:cs typeface="Archivo"/>
              <a:sym typeface="Archivo"/>
            </a:endParaRPr>
          </a:p>
        </p:txBody>
      </p:sp>
      <p:sp>
        <p:nvSpPr>
          <p:cNvPr id="834" name="Google Shape;834;g3a0699f8e75_6_185"/>
          <p:cNvSpPr/>
          <p:nvPr/>
        </p:nvSpPr>
        <p:spPr>
          <a:xfrm>
            <a:off x="5192125" y="1423552"/>
            <a:ext cx="1965600" cy="3529800"/>
          </a:xfrm>
          <a:prstGeom prst="roundRect">
            <a:avLst>
              <a:gd fmla="val 4744"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g3a0699f8e75_6_185"/>
          <p:cNvSpPr/>
          <p:nvPr/>
        </p:nvSpPr>
        <p:spPr>
          <a:xfrm>
            <a:off x="4805725" y="1262700"/>
            <a:ext cx="2106600" cy="3529800"/>
          </a:xfrm>
          <a:prstGeom prst="roundRect">
            <a:avLst>
              <a:gd fmla="val 4744" name="adj"/>
            </a:avLst>
          </a:prstGeom>
          <a:solidFill>
            <a:schemeClr val="l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g3a0699f8e75_6_185"/>
          <p:cNvSpPr/>
          <p:nvPr/>
        </p:nvSpPr>
        <p:spPr>
          <a:xfrm>
            <a:off x="4472225" y="1193063"/>
            <a:ext cx="1592700" cy="3030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g3a0699f8e75_6_185"/>
          <p:cNvSpPr txBox="1"/>
          <p:nvPr/>
        </p:nvSpPr>
        <p:spPr>
          <a:xfrm>
            <a:off x="4497875" y="1140738"/>
            <a:ext cx="1541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chemeClr val="dk1"/>
                </a:solidFill>
                <a:latin typeface="Archivo"/>
                <a:ea typeface="Archivo"/>
                <a:cs typeface="Archivo"/>
                <a:sym typeface="Archivo"/>
              </a:rPr>
              <a:t>Investigación</a:t>
            </a:r>
            <a:endParaRPr b="1" i="0" sz="1400" u="none" cap="none" strike="noStrike">
              <a:solidFill>
                <a:srgbClr val="000000"/>
              </a:solidFill>
              <a:latin typeface="Archivo"/>
              <a:ea typeface="Archivo"/>
              <a:cs typeface="Archivo"/>
              <a:sym typeface="Archivo"/>
            </a:endParaRPr>
          </a:p>
        </p:txBody>
      </p:sp>
      <p:sp>
        <p:nvSpPr>
          <p:cNvPr id="838" name="Google Shape;838;g3a0699f8e75_6_185"/>
          <p:cNvSpPr txBox="1"/>
          <p:nvPr/>
        </p:nvSpPr>
        <p:spPr>
          <a:xfrm>
            <a:off x="4472225" y="1589550"/>
            <a:ext cx="2317200" cy="938100"/>
          </a:xfrm>
          <a:prstGeom prst="rect">
            <a:avLst/>
          </a:prstGeom>
          <a:noFill/>
          <a:ln>
            <a:noFill/>
          </a:ln>
        </p:spPr>
        <p:txBody>
          <a:bodyPr anchorCtr="0" anchor="t" bIns="91425" lIns="91425" spcFirstLastPara="1" rIns="91425" wrap="square" tIns="91425">
            <a:spAutoFit/>
          </a:bodyPr>
          <a:lstStyle/>
          <a:p>
            <a:pPr indent="-298450" lvl="0" marL="457200" marR="0" rtl="0" algn="l">
              <a:lnSpc>
                <a:spcPct val="115000"/>
              </a:lnSpc>
              <a:spcBef>
                <a:spcPts val="0"/>
              </a:spcBef>
              <a:spcAft>
                <a:spcPts val="0"/>
              </a:spcAft>
              <a:buClr>
                <a:schemeClr val="dk1"/>
              </a:buClr>
              <a:buSzPts val="1100"/>
              <a:buFont typeface="Arial"/>
              <a:buChar char="★"/>
            </a:pPr>
            <a:r>
              <a:rPr b="0" i="0" lang="es" sz="1100" u="none" cap="none" strike="noStrike">
                <a:solidFill>
                  <a:schemeClr val="dk1"/>
                </a:solidFill>
                <a:latin typeface="Arial"/>
                <a:ea typeface="Arial"/>
                <a:cs typeface="Arial"/>
                <a:sym typeface="Arial"/>
              </a:rPr>
              <a:t>Sobre el autor. Lectura de  biografía.</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0" i="0" lang="es" sz="1100" u="none" cap="none" strike="noStrike">
                <a:solidFill>
                  <a:schemeClr val="dk1"/>
                </a:solidFill>
                <a:latin typeface="Arial"/>
                <a:ea typeface="Arial"/>
                <a:cs typeface="Arial"/>
                <a:sym typeface="Arial"/>
              </a:rPr>
              <a:t>Sobre el año de escritura.</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0" i="0" lang="es" sz="1100" u="none" cap="none" strike="noStrike">
                <a:solidFill>
                  <a:schemeClr val="dk1"/>
                </a:solidFill>
                <a:latin typeface="Arial"/>
                <a:ea typeface="Arial"/>
                <a:cs typeface="Arial"/>
                <a:sym typeface="Arial"/>
              </a:rPr>
              <a:t>Impacto que tuvo y tiene.</a:t>
            </a:r>
            <a:endParaRPr b="0" i="0" sz="1300" u="none" cap="none" strike="noStrike">
              <a:solidFill>
                <a:srgbClr val="424242"/>
              </a:solidFill>
              <a:latin typeface="Arial"/>
              <a:ea typeface="Arial"/>
              <a:cs typeface="Arial"/>
              <a:sym typeface="Arial"/>
            </a:endParaRPr>
          </a:p>
        </p:txBody>
      </p:sp>
      <p:sp>
        <p:nvSpPr>
          <p:cNvPr id="839" name="Google Shape;839;g3a0699f8e75_6_185"/>
          <p:cNvSpPr/>
          <p:nvPr/>
        </p:nvSpPr>
        <p:spPr>
          <a:xfrm>
            <a:off x="4389500" y="2576238"/>
            <a:ext cx="1592700" cy="3030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g3a0699f8e75_6_185"/>
          <p:cNvSpPr txBox="1"/>
          <p:nvPr/>
        </p:nvSpPr>
        <p:spPr>
          <a:xfrm>
            <a:off x="4497875" y="2527650"/>
            <a:ext cx="1541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chemeClr val="dk1"/>
                </a:solidFill>
                <a:latin typeface="Archivo"/>
                <a:ea typeface="Archivo"/>
                <a:cs typeface="Archivo"/>
                <a:sym typeface="Archivo"/>
              </a:rPr>
              <a:t>Resumen</a:t>
            </a:r>
            <a:endParaRPr b="1" i="0" sz="1400" u="none" cap="none" strike="noStrike">
              <a:solidFill>
                <a:srgbClr val="000000"/>
              </a:solidFill>
              <a:latin typeface="Archivo"/>
              <a:ea typeface="Archivo"/>
              <a:cs typeface="Archivo"/>
              <a:sym typeface="Archivo"/>
            </a:endParaRPr>
          </a:p>
        </p:txBody>
      </p:sp>
      <p:sp>
        <p:nvSpPr>
          <p:cNvPr id="841" name="Google Shape;841;g3a0699f8e75_6_185"/>
          <p:cNvSpPr txBox="1"/>
          <p:nvPr/>
        </p:nvSpPr>
        <p:spPr>
          <a:xfrm>
            <a:off x="4572000" y="2939925"/>
            <a:ext cx="2317200" cy="743400"/>
          </a:xfrm>
          <a:prstGeom prst="rect">
            <a:avLst/>
          </a:prstGeom>
          <a:noFill/>
          <a:ln>
            <a:noFill/>
          </a:ln>
        </p:spPr>
        <p:txBody>
          <a:bodyPr anchorCtr="0" anchor="t" bIns="91425" lIns="91425" spcFirstLastPara="1" rIns="91425" wrap="square" tIns="91425">
            <a:spAutoFit/>
          </a:bodyPr>
          <a:lstStyle/>
          <a:p>
            <a:pPr indent="-298450" lvl="0" marL="457200" marR="0" rtl="0" algn="l">
              <a:lnSpc>
                <a:spcPct val="115000"/>
              </a:lnSpc>
              <a:spcBef>
                <a:spcPts val="0"/>
              </a:spcBef>
              <a:spcAft>
                <a:spcPts val="0"/>
              </a:spcAft>
              <a:buClr>
                <a:schemeClr val="dk1"/>
              </a:buClr>
              <a:buSzPts val="1100"/>
              <a:buFont typeface="Arial"/>
              <a:buChar char="★"/>
            </a:pPr>
            <a:r>
              <a:rPr b="0" i="0" lang="es" sz="1100" u="none" cap="none" strike="noStrike">
                <a:solidFill>
                  <a:schemeClr val="dk1"/>
                </a:solidFill>
                <a:latin typeface="Arial"/>
                <a:ea typeface="Arial"/>
                <a:cs typeface="Arial"/>
                <a:sym typeface="Arial"/>
              </a:rPr>
              <a:t>Resumen de lo leído en la historieta hasta el momento.</a:t>
            </a:r>
            <a:endParaRPr b="0" i="0" sz="1300" u="none" cap="none" strike="noStrike">
              <a:solidFill>
                <a:srgbClr val="424242"/>
              </a:solidFill>
              <a:latin typeface="Arial"/>
              <a:ea typeface="Arial"/>
              <a:cs typeface="Arial"/>
              <a:sym typeface="Arial"/>
            </a:endParaRPr>
          </a:p>
        </p:txBody>
      </p:sp>
      <p:sp>
        <p:nvSpPr>
          <p:cNvPr id="842" name="Google Shape;842;g3a0699f8e75_6_185"/>
          <p:cNvSpPr/>
          <p:nvPr/>
        </p:nvSpPr>
        <p:spPr>
          <a:xfrm>
            <a:off x="4304725" y="3683313"/>
            <a:ext cx="1592700" cy="3030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g3a0699f8e75_6_185"/>
          <p:cNvSpPr txBox="1"/>
          <p:nvPr/>
        </p:nvSpPr>
        <p:spPr>
          <a:xfrm>
            <a:off x="4330375" y="3634725"/>
            <a:ext cx="1541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chemeClr val="dk1"/>
                </a:solidFill>
                <a:latin typeface="Archivo"/>
                <a:ea typeface="Archivo"/>
                <a:cs typeface="Archivo"/>
                <a:sym typeface="Archivo"/>
              </a:rPr>
              <a:t>Recomiendo…</a:t>
            </a:r>
            <a:endParaRPr b="1" i="0" sz="1400" u="none" cap="none" strike="noStrike">
              <a:solidFill>
                <a:srgbClr val="000000"/>
              </a:solidFill>
              <a:latin typeface="Archivo"/>
              <a:ea typeface="Archivo"/>
              <a:cs typeface="Archivo"/>
              <a:sym typeface="Archivo"/>
            </a:endParaRPr>
          </a:p>
        </p:txBody>
      </p:sp>
      <p:sp>
        <p:nvSpPr>
          <p:cNvPr id="844" name="Google Shape;844;g3a0699f8e75_6_185"/>
          <p:cNvSpPr txBox="1"/>
          <p:nvPr/>
        </p:nvSpPr>
        <p:spPr>
          <a:xfrm>
            <a:off x="4572000" y="4034925"/>
            <a:ext cx="2317200" cy="743400"/>
          </a:xfrm>
          <a:prstGeom prst="rect">
            <a:avLst/>
          </a:prstGeom>
          <a:noFill/>
          <a:ln>
            <a:noFill/>
          </a:ln>
        </p:spPr>
        <p:txBody>
          <a:bodyPr anchorCtr="0" anchor="t" bIns="91425" lIns="91425" spcFirstLastPara="1" rIns="91425" wrap="square" tIns="91425">
            <a:spAutoFit/>
          </a:bodyPr>
          <a:lstStyle/>
          <a:p>
            <a:pPr indent="-298450" lvl="0" marL="457200" marR="0" rtl="0" algn="l">
              <a:lnSpc>
                <a:spcPct val="115000"/>
              </a:lnSpc>
              <a:spcBef>
                <a:spcPts val="0"/>
              </a:spcBef>
              <a:spcAft>
                <a:spcPts val="0"/>
              </a:spcAft>
              <a:buClr>
                <a:schemeClr val="dk1"/>
              </a:buClr>
              <a:buSzPts val="1100"/>
              <a:buFont typeface="Arial"/>
              <a:buChar char="★"/>
            </a:pPr>
            <a:r>
              <a:rPr b="0" i="0" lang="es" sz="1100" u="none" cap="none" strike="noStrike">
                <a:solidFill>
                  <a:schemeClr val="dk1"/>
                </a:solidFill>
                <a:latin typeface="Arial"/>
                <a:ea typeface="Arial"/>
                <a:cs typeface="Arial"/>
                <a:sym typeface="Arial"/>
              </a:rPr>
              <a:t>¿Por qué recomiendo leer la historia del ETERNAUTA?</a:t>
            </a:r>
            <a:endParaRPr b="0" i="0" sz="1300" u="none" cap="none" strike="noStrike">
              <a:solidFill>
                <a:srgbClr val="424242"/>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g3a0699f8e75_6_209"/>
          <p:cNvSpPr txBox="1"/>
          <p:nvPr/>
        </p:nvSpPr>
        <p:spPr>
          <a:xfrm>
            <a:off x="2600975" y="49650"/>
            <a:ext cx="3748500" cy="49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s" sz="2000" u="none" cap="none" strike="noStrike">
                <a:solidFill>
                  <a:srgbClr val="000000"/>
                </a:solidFill>
                <a:highlight>
                  <a:srgbClr val="B7DB20"/>
                </a:highlight>
                <a:latin typeface="Archivo ExtraBold"/>
                <a:ea typeface="Archivo ExtraBold"/>
                <a:cs typeface="Archivo ExtraBold"/>
                <a:sym typeface="Archivo ExtraBold"/>
              </a:rPr>
              <a:t>ALGUNAS ESCRITURAS </a:t>
            </a:r>
            <a:endParaRPr b="0" i="0" sz="22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850" name="Google Shape;850;g3a0699f8e75_6_209"/>
          <p:cNvPicPr preferRelativeResize="0"/>
          <p:nvPr/>
        </p:nvPicPr>
        <p:blipFill rotWithShape="1">
          <a:blip r:embed="rId3">
            <a:alphaModFix/>
          </a:blip>
          <a:srcRect b="0" l="0" r="0" t="0"/>
          <a:stretch/>
        </p:blipFill>
        <p:spPr>
          <a:xfrm>
            <a:off x="8248325" y="2646900"/>
            <a:ext cx="2265498" cy="559765"/>
          </a:xfrm>
          <a:prstGeom prst="rect">
            <a:avLst/>
          </a:prstGeom>
          <a:noFill/>
          <a:ln>
            <a:noFill/>
          </a:ln>
        </p:spPr>
      </p:pic>
      <p:pic>
        <p:nvPicPr>
          <p:cNvPr id="851" name="Google Shape;851;g3a0699f8e75_6_209"/>
          <p:cNvPicPr preferRelativeResize="0"/>
          <p:nvPr/>
        </p:nvPicPr>
        <p:blipFill rotWithShape="1">
          <a:blip r:embed="rId4">
            <a:alphaModFix/>
          </a:blip>
          <a:srcRect b="0" l="0" r="0" t="0"/>
          <a:stretch/>
        </p:blipFill>
        <p:spPr>
          <a:xfrm rot="2181472">
            <a:off x="8195353" y="444160"/>
            <a:ext cx="554526" cy="456436"/>
          </a:xfrm>
          <a:prstGeom prst="rect">
            <a:avLst/>
          </a:prstGeom>
          <a:noFill/>
          <a:ln>
            <a:noFill/>
          </a:ln>
        </p:spPr>
      </p:pic>
      <p:pic>
        <p:nvPicPr>
          <p:cNvPr id="852" name="Google Shape;852;g3a0699f8e75_6_209"/>
          <p:cNvPicPr preferRelativeResize="0"/>
          <p:nvPr/>
        </p:nvPicPr>
        <p:blipFill rotWithShape="1">
          <a:blip r:embed="rId4">
            <a:alphaModFix/>
          </a:blip>
          <a:srcRect b="0" l="0" r="0" t="0"/>
          <a:stretch/>
        </p:blipFill>
        <p:spPr>
          <a:xfrm rot="2181490">
            <a:off x="245446" y="4238186"/>
            <a:ext cx="683259" cy="562399"/>
          </a:xfrm>
          <a:prstGeom prst="rect">
            <a:avLst/>
          </a:prstGeom>
          <a:noFill/>
          <a:ln>
            <a:noFill/>
          </a:ln>
        </p:spPr>
      </p:pic>
      <p:pic>
        <p:nvPicPr>
          <p:cNvPr id="853" name="Google Shape;853;g3a0699f8e75_6_209" title="Screenshot_20251031_141317_Drive.jpg"/>
          <p:cNvPicPr preferRelativeResize="0"/>
          <p:nvPr/>
        </p:nvPicPr>
        <p:blipFill rotWithShape="1">
          <a:blip r:embed="rId5">
            <a:alphaModFix/>
          </a:blip>
          <a:srcRect b="0" l="0" r="0" t="4924"/>
          <a:stretch/>
        </p:blipFill>
        <p:spPr>
          <a:xfrm>
            <a:off x="546576" y="544650"/>
            <a:ext cx="4025425" cy="4514474"/>
          </a:xfrm>
          <a:prstGeom prst="rect">
            <a:avLst/>
          </a:prstGeom>
          <a:noFill/>
          <a:ln>
            <a:noFill/>
          </a:ln>
        </p:spPr>
      </p:pic>
      <p:pic>
        <p:nvPicPr>
          <p:cNvPr id="854" name="Google Shape;854;g3a0699f8e75_6_209"/>
          <p:cNvPicPr preferRelativeResize="0"/>
          <p:nvPr/>
        </p:nvPicPr>
        <p:blipFill rotWithShape="1">
          <a:blip r:embed="rId3">
            <a:alphaModFix/>
          </a:blip>
          <a:srcRect b="0" l="0" r="0" t="0"/>
          <a:stretch/>
        </p:blipFill>
        <p:spPr>
          <a:xfrm>
            <a:off x="-779825" y="-92350"/>
            <a:ext cx="2265498" cy="559750"/>
          </a:xfrm>
          <a:prstGeom prst="rect">
            <a:avLst/>
          </a:prstGeom>
          <a:noFill/>
          <a:ln>
            <a:noFill/>
          </a:ln>
        </p:spPr>
      </p:pic>
      <p:pic>
        <p:nvPicPr>
          <p:cNvPr id="855" name="Google Shape;855;g3a0699f8e75_6_209" title="Screenshot_20251031_142131_Drive.jpg"/>
          <p:cNvPicPr preferRelativeResize="0"/>
          <p:nvPr/>
        </p:nvPicPr>
        <p:blipFill rotWithShape="1">
          <a:blip r:embed="rId6">
            <a:alphaModFix/>
          </a:blip>
          <a:srcRect b="6129" l="0" r="0" t="0"/>
          <a:stretch/>
        </p:blipFill>
        <p:spPr>
          <a:xfrm>
            <a:off x="4654550" y="409938"/>
            <a:ext cx="3388125" cy="443876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pic>
        <p:nvPicPr>
          <p:cNvPr id="860" name="Google Shape;860;g3a0699f8e75_10_0"/>
          <p:cNvPicPr preferRelativeResize="0"/>
          <p:nvPr/>
        </p:nvPicPr>
        <p:blipFill rotWithShape="1">
          <a:blip r:embed="rId3">
            <a:alphaModFix/>
          </a:blip>
          <a:srcRect b="0" l="0" r="0" t="0"/>
          <a:stretch/>
        </p:blipFill>
        <p:spPr>
          <a:xfrm rot="2181472">
            <a:off x="8195353" y="444160"/>
            <a:ext cx="554526" cy="456436"/>
          </a:xfrm>
          <a:prstGeom prst="rect">
            <a:avLst/>
          </a:prstGeom>
          <a:noFill/>
          <a:ln>
            <a:noFill/>
          </a:ln>
        </p:spPr>
      </p:pic>
      <p:pic>
        <p:nvPicPr>
          <p:cNvPr id="861" name="Google Shape;861;g3a0699f8e75_10_0"/>
          <p:cNvPicPr preferRelativeResize="0"/>
          <p:nvPr/>
        </p:nvPicPr>
        <p:blipFill rotWithShape="1">
          <a:blip r:embed="rId4">
            <a:alphaModFix/>
          </a:blip>
          <a:srcRect b="0" l="0" r="0" t="0"/>
          <a:stretch/>
        </p:blipFill>
        <p:spPr>
          <a:xfrm>
            <a:off x="7921350" y="4244025"/>
            <a:ext cx="2265498" cy="559765"/>
          </a:xfrm>
          <a:prstGeom prst="rect">
            <a:avLst/>
          </a:prstGeom>
          <a:noFill/>
          <a:ln>
            <a:noFill/>
          </a:ln>
        </p:spPr>
      </p:pic>
      <p:pic>
        <p:nvPicPr>
          <p:cNvPr id="862" name="Google Shape;862;g3a0699f8e75_10_0" title="Screenshot_20251031_142550_Drive.jpg"/>
          <p:cNvPicPr preferRelativeResize="0"/>
          <p:nvPr/>
        </p:nvPicPr>
        <p:blipFill rotWithShape="1">
          <a:blip r:embed="rId5">
            <a:alphaModFix/>
          </a:blip>
          <a:srcRect b="0" l="0" r="0" t="0"/>
          <a:stretch/>
        </p:blipFill>
        <p:spPr>
          <a:xfrm>
            <a:off x="528449" y="297500"/>
            <a:ext cx="3272000" cy="4226925"/>
          </a:xfrm>
          <a:prstGeom prst="rect">
            <a:avLst/>
          </a:prstGeom>
          <a:noFill/>
          <a:ln>
            <a:noFill/>
          </a:ln>
        </p:spPr>
      </p:pic>
      <p:pic>
        <p:nvPicPr>
          <p:cNvPr id="863" name="Google Shape;863;g3a0699f8e75_10_0"/>
          <p:cNvPicPr preferRelativeResize="0"/>
          <p:nvPr/>
        </p:nvPicPr>
        <p:blipFill rotWithShape="1">
          <a:blip r:embed="rId3">
            <a:alphaModFix/>
          </a:blip>
          <a:srcRect b="0" l="0" r="0" t="0"/>
          <a:stretch/>
        </p:blipFill>
        <p:spPr>
          <a:xfrm rot="2181490">
            <a:off x="245446" y="4238186"/>
            <a:ext cx="683259" cy="562399"/>
          </a:xfrm>
          <a:prstGeom prst="rect">
            <a:avLst/>
          </a:prstGeom>
          <a:noFill/>
          <a:ln>
            <a:noFill/>
          </a:ln>
        </p:spPr>
      </p:pic>
      <p:pic>
        <p:nvPicPr>
          <p:cNvPr id="864" name="Google Shape;864;g3a0699f8e75_10_0"/>
          <p:cNvPicPr preferRelativeResize="0"/>
          <p:nvPr/>
        </p:nvPicPr>
        <p:blipFill rotWithShape="1">
          <a:blip r:embed="rId4">
            <a:alphaModFix/>
          </a:blip>
          <a:srcRect b="0" l="0" r="0" t="0"/>
          <a:stretch/>
        </p:blipFill>
        <p:spPr>
          <a:xfrm>
            <a:off x="-731800" y="0"/>
            <a:ext cx="2265498" cy="559750"/>
          </a:xfrm>
          <a:prstGeom prst="rect">
            <a:avLst/>
          </a:prstGeom>
          <a:noFill/>
          <a:ln>
            <a:noFill/>
          </a:ln>
        </p:spPr>
      </p:pic>
      <p:pic>
        <p:nvPicPr>
          <p:cNvPr id="865" name="Google Shape;865;g3a0699f8e75_10_0" title="Screenshot_20251031_142613_Drive.jpg"/>
          <p:cNvPicPr preferRelativeResize="0"/>
          <p:nvPr/>
        </p:nvPicPr>
        <p:blipFill rotWithShape="1">
          <a:blip r:embed="rId6">
            <a:alphaModFix/>
          </a:blip>
          <a:srcRect b="0" l="0" r="0" t="0"/>
          <a:stretch/>
        </p:blipFill>
        <p:spPr>
          <a:xfrm>
            <a:off x="4189900" y="297500"/>
            <a:ext cx="3514288" cy="480646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214" name="Shape 214"/>
        <p:cNvGrpSpPr/>
        <p:nvPr/>
      </p:nvGrpSpPr>
      <p:grpSpPr>
        <a:xfrm>
          <a:off x="0" y="0"/>
          <a:ext cx="0" cy="0"/>
          <a:chOff x="0" y="0"/>
          <a:chExt cx="0" cy="0"/>
        </a:xfrm>
      </p:grpSpPr>
      <p:pic>
        <p:nvPicPr>
          <p:cNvPr id="215" name="Google Shape;215;p2"/>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216" name="Google Shape;216;p2"/>
          <p:cNvCxnSpPr/>
          <p:nvPr/>
        </p:nvCxnSpPr>
        <p:spPr>
          <a:xfrm>
            <a:off x="6866975" y="4791425"/>
            <a:ext cx="2503200" cy="10200"/>
          </a:xfrm>
          <a:prstGeom prst="straightConnector1">
            <a:avLst/>
          </a:prstGeom>
          <a:noFill/>
          <a:ln cap="flat" cmpd="sng" w="38100">
            <a:solidFill>
              <a:schemeClr val="lt1"/>
            </a:solidFill>
            <a:prstDash val="dash"/>
            <a:round/>
            <a:headEnd len="sm" w="sm" type="none"/>
            <a:tailEnd len="sm" w="sm" type="none"/>
          </a:ln>
        </p:spPr>
      </p:cxnSp>
      <p:pic>
        <p:nvPicPr>
          <p:cNvPr id="217" name="Google Shape;217;p2"/>
          <p:cNvPicPr preferRelativeResize="0"/>
          <p:nvPr/>
        </p:nvPicPr>
        <p:blipFill rotWithShape="1">
          <a:blip r:embed="rId4">
            <a:alphaModFix/>
          </a:blip>
          <a:srcRect b="0" l="0" r="0" t="0"/>
          <a:stretch/>
        </p:blipFill>
        <p:spPr>
          <a:xfrm rot="-811295">
            <a:off x="1372910" y="847383"/>
            <a:ext cx="782030" cy="643707"/>
          </a:xfrm>
          <a:prstGeom prst="rect">
            <a:avLst/>
          </a:prstGeom>
          <a:noFill/>
          <a:ln>
            <a:noFill/>
          </a:ln>
        </p:spPr>
      </p:pic>
      <p:grpSp>
        <p:nvGrpSpPr>
          <p:cNvPr id="218" name="Google Shape;218;p2"/>
          <p:cNvGrpSpPr/>
          <p:nvPr/>
        </p:nvGrpSpPr>
        <p:grpSpPr>
          <a:xfrm>
            <a:off x="5593901" y="630949"/>
            <a:ext cx="3189350" cy="1336365"/>
            <a:chOff x="5974609" y="421177"/>
            <a:chExt cx="3189350" cy="1336365"/>
          </a:xfrm>
        </p:grpSpPr>
        <p:grpSp>
          <p:nvGrpSpPr>
            <p:cNvPr id="219" name="Google Shape;219;p2"/>
            <p:cNvGrpSpPr/>
            <p:nvPr/>
          </p:nvGrpSpPr>
          <p:grpSpPr>
            <a:xfrm rot="5400000">
              <a:off x="7873551" y="-202767"/>
              <a:ext cx="666463" cy="1914351"/>
              <a:chOff x="2405075" y="2171775"/>
              <a:chExt cx="633400" cy="1900100"/>
            </a:xfrm>
          </p:grpSpPr>
          <p:cxnSp>
            <p:nvCxnSpPr>
              <p:cNvPr id="220" name="Google Shape;220;p2"/>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21" name="Google Shape;221;p2"/>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22" name="Google Shape;222;p2"/>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23" name="Google Shape;223;p2"/>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24" name="Google Shape;224;p2"/>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25" name="Google Shape;225;p2"/>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26" name="Google Shape;226;p2"/>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27" name="Google Shape;227;p2"/>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28" name="Google Shape;228;p2"/>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29" name="Google Shape;229;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30" name="Google Shape;230;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31" name="Google Shape;231;p2"/>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32" name="Google Shape;232;p2"/>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33" name="Google Shape;233;p2"/>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34" name="Google Shape;234;p2"/>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35" name="Google Shape;235;p2"/>
            <p:cNvGrpSpPr/>
            <p:nvPr/>
          </p:nvGrpSpPr>
          <p:grpSpPr>
            <a:xfrm rot="5400000">
              <a:off x="7873551" y="467135"/>
              <a:ext cx="666463" cy="1914351"/>
              <a:chOff x="2405075" y="2171775"/>
              <a:chExt cx="633400" cy="1900100"/>
            </a:xfrm>
          </p:grpSpPr>
          <p:cxnSp>
            <p:nvCxnSpPr>
              <p:cNvPr id="236" name="Google Shape;236;p2"/>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7" name="Google Shape;237;p2"/>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8" name="Google Shape;238;p2"/>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39" name="Google Shape;239;p2"/>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0" name="Google Shape;240;p2"/>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1" name="Google Shape;241;p2"/>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42" name="Google Shape;242;p2"/>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43" name="Google Shape;243;p2"/>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44" name="Google Shape;244;p2"/>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45" name="Google Shape;245;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46" name="Google Shape;246;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47" name="Google Shape;247;p2"/>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48" name="Google Shape;248;p2"/>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49" name="Google Shape;249;p2"/>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50" name="Google Shape;250;p2"/>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51" name="Google Shape;251;p2"/>
            <p:cNvGrpSpPr/>
            <p:nvPr/>
          </p:nvGrpSpPr>
          <p:grpSpPr>
            <a:xfrm rot="5400000">
              <a:off x="6598552" y="-202767"/>
              <a:ext cx="666463" cy="1914351"/>
              <a:chOff x="2405075" y="2171775"/>
              <a:chExt cx="633400" cy="1900100"/>
            </a:xfrm>
          </p:grpSpPr>
          <p:cxnSp>
            <p:nvCxnSpPr>
              <p:cNvPr id="252" name="Google Shape;252;p2"/>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3" name="Google Shape;253;p2"/>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4" name="Google Shape;254;p2"/>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5" name="Google Shape;255;p2"/>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6" name="Google Shape;256;p2"/>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7" name="Google Shape;257;p2"/>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58" name="Google Shape;258;p2"/>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59" name="Google Shape;259;p2"/>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60" name="Google Shape;260;p2"/>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61" name="Google Shape;261;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62" name="Google Shape;262;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63" name="Google Shape;263;p2"/>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64" name="Google Shape;264;p2"/>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65" name="Google Shape;265;p2"/>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66" name="Google Shape;266;p2"/>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67" name="Google Shape;267;p2"/>
            <p:cNvGrpSpPr/>
            <p:nvPr/>
          </p:nvGrpSpPr>
          <p:grpSpPr>
            <a:xfrm rot="5400000">
              <a:off x="6598552" y="467135"/>
              <a:ext cx="666463" cy="1914351"/>
              <a:chOff x="2405075" y="2171775"/>
              <a:chExt cx="633400" cy="1900100"/>
            </a:xfrm>
          </p:grpSpPr>
          <p:cxnSp>
            <p:nvCxnSpPr>
              <p:cNvPr id="268" name="Google Shape;268;p2"/>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9" name="Google Shape;269;p2"/>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70" name="Google Shape;270;p2"/>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71" name="Google Shape;271;p2"/>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72" name="Google Shape;272;p2"/>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73" name="Google Shape;273;p2"/>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74" name="Google Shape;274;p2"/>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75" name="Google Shape;275;p2"/>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76" name="Google Shape;276;p2"/>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77" name="Google Shape;277;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78" name="Google Shape;278;p2"/>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79" name="Google Shape;279;p2"/>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80" name="Google Shape;280;p2"/>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81" name="Google Shape;281;p2"/>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82" name="Google Shape;282;p2"/>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283" name="Google Shape;283;p2"/>
          <p:cNvSpPr/>
          <p:nvPr/>
        </p:nvSpPr>
        <p:spPr>
          <a:xfrm rot="10662514">
            <a:off x="1752795" y="1397487"/>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2"/>
          <p:cNvSpPr/>
          <p:nvPr/>
        </p:nvSpPr>
        <p:spPr>
          <a:xfrm rot="10662545">
            <a:off x="1542187" y="1237583"/>
            <a:ext cx="6664427"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2"/>
          <p:cNvSpPr txBox="1"/>
          <p:nvPr/>
        </p:nvSpPr>
        <p:spPr>
          <a:xfrm rot="-153148">
            <a:off x="1650863" y="1877708"/>
            <a:ext cx="6574723" cy="1317673"/>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4000"/>
              <a:buFont typeface="Arial"/>
              <a:buNone/>
            </a:pPr>
            <a:r>
              <a:rPr b="0" i="0" lang="es" sz="3800" u="none" cap="none" strike="noStrike">
                <a:solidFill>
                  <a:srgbClr val="333333"/>
                </a:solidFill>
                <a:latin typeface="Archivo ExtraBold"/>
                <a:ea typeface="Archivo ExtraBold"/>
                <a:cs typeface="Archivo ExtraBold"/>
                <a:sym typeface="Archivo ExtraBold"/>
              </a:rPr>
              <a:t>Experiencias compartidas</a:t>
            </a:r>
            <a:endParaRPr b="0" i="0" sz="3800" u="none" cap="none" strike="noStrike">
              <a:solidFill>
                <a:srgbClr val="333333"/>
              </a:solidFill>
              <a:latin typeface="Archivo ExtraBold"/>
              <a:ea typeface="Archivo ExtraBold"/>
              <a:cs typeface="Archivo ExtraBold"/>
              <a:sym typeface="Archivo ExtraBold"/>
            </a:endParaRPr>
          </a:p>
          <a:p>
            <a:pPr indent="0" lvl="0" marL="0" marR="0" rtl="0" algn="l">
              <a:lnSpc>
                <a:spcPct val="80000"/>
              </a:lnSpc>
              <a:spcBef>
                <a:spcPts val="0"/>
              </a:spcBef>
              <a:spcAft>
                <a:spcPts val="0"/>
              </a:spcAft>
              <a:buClr>
                <a:srgbClr val="000000"/>
              </a:buClr>
              <a:buSzPts val="4000"/>
              <a:buFont typeface="Arial"/>
              <a:buNone/>
            </a:pPr>
            <a:r>
              <a:t/>
            </a:r>
            <a:endParaRPr sz="2700">
              <a:solidFill>
                <a:srgbClr val="333333"/>
              </a:solidFill>
              <a:latin typeface="Archivo ExtraBold"/>
              <a:ea typeface="Archivo ExtraBold"/>
              <a:cs typeface="Archivo ExtraBold"/>
              <a:sym typeface="Archivo ExtraBold"/>
            </a:endParaRPr>
          </a:p>
          <a:p>
            <a:pPr indent="0" lvl="0" marL="0" marR="0" rtl="0" algn="ctr">
              <a:lnSpc>
                <a:spcPct val="80000"/>
              </a:lnSpc>
              <a:spcBef>
                <a:spcPts val="0"/>
              </a:spcBef>
              <a:spcAft>
                <a:spcPts val="0"/>
              </a:spcAft>
              <a:buClr>
                <a:srgbClr val="000000"/>
              </a:buClr>
              <a:buSzPts val="4000"/>
              <a:buFont typeface="Arial"/>
              <a:buNone/>
            </a:pPr>
            <a:r>
              <a:rPr i="0" lang="es" sz="2700" u="none" cap="none" strike="noStrike">
                <a:solidFill>
                  <a:srgbClr val="333333"/>
                </a:solidFill>
                <a:latin typeface="Archivo"/>
                <a:ea typeface="Archivo"/>
                <a:cs typeface="Archivo"/>
                <a:sym typeface="Archivo"/>
              </a:rPr>
              <a:t>Sede Escuela t</a:t>
            </a:r>
            <a:r>
              <a:rPr lang="es" sz="2700">
                <a:solidFill>
                  <a:srgbClr val="333333"/>
                </a:solidFill>
                <a:latin typeface="Archivo"/>
                <a:ea typeface="Archivo"/>
                <a:cs typeface="Archivo"/>
                <a:sym typeface="Archivo"/>
              </a:rPr>
              <a:t>écnica Nro 23</a:t>
            </a:r>
            <a:endParaRPr sz="2700">
              <a:solidFill>
                <a:srgbClr val="333333"/>
              </a:solidFill>
              <a:latin typeface="Archivo"/>
              <a:ea typeface="Archivo"/>
              <a:cs typeface="Archivo"/>
              <a:sym typeface="Archivo"/>
            </a:endParaRPr>
          </a:p>
        </p:txBody>
      </p:sp>
      <p:sp>
        <p:nvSpPr>
          <p:cNvPr id="286" name="Google Shape;286;p2"/>
          <p:cNvSpPr txBox="1"/>
          <p:nvPr/>
        </p:nvSpPr>
        <p:spPr>
          <a:xfrm rot="-129285">
            <a:off x="2991824" y="3148652"/>
            <a:ext cx="4859236" cy="67728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1" lang="es" sz="1600" u="none" cap="none" strike="noStrike">
                <a:solidFill>
                  <a:schemeClr val="dk2"/>
                </a:solidFill>
                <a:latin typeface="Archivo"/>
                <a:ea typeface="Archivo"/>
                <a:cs typeface="Archivo"/>
                <a:sym typeface="Archivo"/>
              </a:rPr>
              <a:t>Encuentro de cierre del área de Lengua Programa Escuelas en Foco 2025.</a:t>
            </a:r>
            <a:endParaRPr b="1" i="1" sz="1500" u="none" cap="none" strike="noStrike">
              <a:solidFill>
                <a:srgbClr val="000000"/>
              </a:solidFill>
              <a:latin typeface="Archivo"/>
              <a:ea typeface="Archivo"/>
              <a:cs typeface="Archivo"/>
              <a:sym typeface="Archivo"/>
            </a:endParaRPr>
          </a:p>
        </p:txBody>
      </p:sp>
      <p:sp>
        <p:nvSpPr>
          <p:cNvPr id="287" name="Google Shape;287;p2"/>
          <p:cNvSpPr txBox="1"/>
          <p:nvPr/>
        </p:nvSpPr>
        <p:spPr>
          <a:xfrm>
            <a:off x="6911625" y="4228850"/>
            <a:ext cx="2143200" cy="52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500"/>
              <a:buFont typeface="Arial"/>
              <a:buNone/>
            </a:pPr>
            <a:r>
              <a:rPr b="0" i="0" lang="es" sz="1500" u="none" cap="none" strike="noStrike">
                <a:solidFill>
                  <a:schemeClr val="dk2"/>
                </a:solidFill>
                <a:latin typeface="Archivo SemiBold"/>
                <a:ea typeface="Archivo SemiBold"/>
                <a:cs typeface="Archivo SemiBold"/>
                <a:sym typeface="Archivo SemiBold"/>
              </a:rPr>
              <a:t>NIVEL PRIMARIO Y NIVEL  SECUNDARIO</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pic>
        <p:nvPicPr>
          <p:cNvPr id="870" name="Google Shape;870;g3a0699f8e75_6_228"/>
          <p:cNvPicPr preferRelativeResize="0"/>
          <p:nvPr/>
        </p:nvPicPr>
        <p:blipFill rotWithShape="1">
          <a:blip r:embed="rId3">
            <a:alphaModFix/>
          </a:blip>
          <a:srcRect b="0" l="0" r="0" t="0"/>
          <a:stretch/>
        </p:blipFill>
        <p:spPr>
          <a:xfrm>
            <a:off x="-731800" y="0"/>
            <a:ext cx="2265498" cy="559750"/>
          </a:xfrm>
          <a:prstGeom prst="rect">
            <a:avLst/>
          </a:prstGeom>
          <a:noFill/>
          <a:ln>
            <a:noFill/>
          </a:ln>
        </p:spPr>
      </p:pic>
      <p:pic>
        <p:nvPicPr>
          <p:cNvPr id="871" name="Google Shape;871;g3a0699f8e75_6_228"/>
          <p:cNvPicPr preferRelativeResize="0"/>
          <p:nvPr/>
        </p:nvPicPr>
        <p:blipFill rotWithShape="1">
          <a:blip r:embed="rId4">
            <a:alphaModFix/>
          </a:blip>
          <a:srcRect b="0" l="0" r="0" t="0"/>
          <a:stretch/>
        </p:blipFill>
        <p:spPr>
          <a:xfrm rot="2181490">
            <a:off x="245446" y="4238186"/>
            <a:ext cx="683259" cy="562399"/>
          </a:xfrm>
          <a:prstGeom prst="rect">
            <a:avLst/>
          </a:prstGeom>
          <a:noFill/>
          <a:ln>
            <a:noFill/>
          </a:ln>
        </p:spPr>
      </p:pic>
      <p:pic>
        <p:nvPicPr>
          <p:cNvPr id="872" name="Google Shape;872;g3a0699f8e75_6_228"/>
          <p:cNvPicPr preferRelativeResize="0"/>
          <p:nvPr/>
        </p:nvPicPr>
        <p:blipFill rotWithShape="1">
          <a:blip r:embed="rId4">
            <a:alphaModFix/>
          </a:blip>
          <a:srcRect b="0" l="0" r="0" t="0"/>
          <a:stretch/>
        </p:blipFill>
        <p:spPr>
          <a:xfrm rot="2181472">
            <a:off x="8195353" y="444160"/>
            <a:ext cx="554526" cy="456436"/>
          </a:xfrm>
          <a:prstGeom prst="rect">
            <a:avLst/>
          </a:prstGeom>
          <a:noFill/>
          <a:ln>
            <a:noFill/>
          </a:ln>
        </p:spPr>
      </p:pic>
      <p:pic>
        <p:nvPicPr>
          <p:cNvPr id="873" name="Google Shape;873;g3a0699f8e75_6_228"/>
          <p:cNvPicPr preferRelativeResize="0"/>
          <p:nvPr/>
        </p:nvPicPr>
        <p:blipFill rotWithShape="1">
          <a:blip r:embed="rId3">
            <a:alphaModFix/>
          </a:blip>
          <a:srcRect b="0" l="0" r="0" t="0"/>
          <a:stretch/>
        </p:blipFill>
        <p:spPr>
          <a:xfrm>
            <a:off x="7921350" y="4244025"/>
            <a:ext cx="2265498" cy="559765"/>
          </a:xfrm>
          <a:prstGeom prst="rect">
            <a:avLst/>
          </a:prstGeom>
          <a:noFill/>
          <a:ln>
            <a:noFill/>
          </a:ln>
        </p:spPr>
      </p:pic>
      <p:pic>
        <p:nvPicPr>
          <p:cNvPr id="874" name="Google Shape;874;g3a0699f8e75_6_228" title="Screenshot_20251031_150646_Drive.jpg"/>
          <p:cNvPicPr preferRelativeResize="0"/>
          <p:nvPr/>
        </p:nvPicPr>
        <p:blipFill rotWithShape="1">
          <a:blip r:embed="rId5">
            <a:alphaModFix/>
          </a:blip>
          <a:srcRect b="10025" l="0" r="0" t="12195"/>
          <a:stretch/>
        </p:blipFill>
        <p:spPr>
          <a:xfrm>
            <a:off x="1291050" y="198225"/>
            <a:ext cx="7116824" cy="45775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pic>
        <p:nvPicPr>
          <p:cNvPr id="879" name="Google Shape;879;g3a0699f8e75_6_236"/>
          <p:cNvPicPr preferRelativeResize="0"/>
          <p:nvPr/>
        </p:nvPicPr>
        <p:blipFill rotWithShape="1">
          <a:blip r:embed="rId3">
            <a:alphaModFix/>
          </a:blip>
          <a:srcRect b="0" l="0" r="0" t="0"/>
          <a:stretch/>
        </p:blipFill>
        <p:spPr>
          <a:xfrm>
            <a:off x="-731800" y="0"/>
            <a:ext cx="2265498" cy="559750"/>
          </a:xfrm>
          <a:prstGeom prst="rect">
            <a:avLst/>
          </a:prstGeom>
          <a:noFill/>
          <a:ln>
            <a:noFill/>
          </a:ln>
        </p:spPr>
      </p:pic>
      <p:pic>
        <p:nvPicPr>
          <p:cNvPr id="880" name="Google Shape;880;g3a0699f8e75_6_236"/>
          <p:cNvPicPr preferRelativeResize="0"/>
          <p:nvPr/>
        </p:nvPicPr>
        <p:blipFill rotWithShape="1">
          <a:blip r:embed="rId4">
            <a:alphaModFix/>
          </a:blip>
          <a:srcRect b="0" l="0" r="0" t="0"/>
          <a:stretch/>
        </p:blipFill>
        <p:spPr>
          <a:xfrm rot="2181490">
            <a:off x="245446" y="4238186"/>
            <a:ext cx="683259" cy="562399"/>
          </a:xfrm>
          <a:prstGeom prst="rect">
            <a:avLst/>
          </a:prstGeom>
          <a:noFill/>
          <a:ln>
            <a:noFill/>
          </a:ln>
        </p:spPr>
      </p:pic>
      <p:pic>
        <p:nvPicPr>
          <p:cNvPr id="881" name="Google Shape;881;g3a0699f8e75_6_236"/>
          <p:cNvPicPr preferRelativeResize="0"/>
          <p:nvPr/>
        </p:nvPicPr>
        <p:blipFill rotWithShape="1">
          <a:blip r:embed="rId4">
            <a:alphaModFix/>
          </a:blip>
          <a:srcRect b="0" l="0" r="0" t="0"/>
          <a:stretch/>
        </p:blipFill>
        <p:spPr>
          <a:xfrm rot="2181472">
            <a:off x="8195353" y="444160"/>
            <a:ext cx="554526" cy="456436"/>
          </a:xfrm>
          <a:prstGeom prst="rect">
            <a:avLst/>
          </a:prstGeom>
          <a:noFill/>
          <a:ln>
            <a:noFill/>
          </a:ln>
        </p:spPr>
      </p:pic>
      <p:pic>
        <p:nvPicPr>
          <p:cNvPr id="882" name="Google Shape;882;g3a0699f8e75_6_236"/>
          <p:cNvPicPr preferRelativeResize="0"/>
          <p:nvPr/>
        </p:nvPicPr>
        <p:blipFill rotWithShape="1">
          <a:blip r:embed="rId3">
            <a:alphaModFix/>
          </a:blip>
          <a:srcRect b="0" l="0" r="0" t="0"/>
          <a:stretch/>
        </p:blipFill>
        <p:spPr>
          <a:xfrm>
            <a:off x="7921350" y="4244025"/>
            <a:ext cx="2265498" cy="559765"/>
          </a:xfrm>
          <a:prstGeom prst="rect">
            <a:avLst/>
          </a:prstGeom>
          <a:noFill/>
          <a:ln>
            <a:noFill/>
          </a:ln>
        </p:spPr>
      </p:pic>
      <p:pic>
        <p:nvPicPr>
          <p:cNvPr id="883" name="Google Shape;883;g3a0699f8e75_6_236" title="Screenshot_20251104_140736_Drive.jpg"/>
          <p:cNvPicPr preferRelativeResize="0"/>
          <p:nvPr/>
        </p:nvPicPr>
        <p:blipFill rotWithShape="1">
          <a:blip r:embed="rId5">
            <a:alphaModFix/>
          </a:blip>
          <a:srcRect b="0" l="0" r="0" t="0"/>
          <a:stretch/>
        </p:blipFill>
        <p:spPr>
          <a:xfrm>
            <a:off x="674298" y="152400"/>
            <a:ext cx="3532663" cy="4838700"/>
          </a:xfrm>
          <a:prstGeom prst="rect">
            <a:avLst/>
          </a:prstGeom>
          <a:noFill/>
          <a:ln>
            <a:noFill/>
          </a:ln>
        </p:spPr>
      </p:pic>
      <p:pic>
        <p:nvPicPr>
          <p:cNvPr id="884" name="Google Shape;884;g3a0699f8e75_6_236" title="Screenshot_20251104_140744_Drive.jpg"/>
          <p:cNvPicPr preferRelativeResize="0"/>
          <p:nvPr/>
        </p:nvPicPr>
        <p:blipFill rotWithShape="1">
          <a:blip r:embed="rId6">
            <a:alphaModFix/>
          </a:blip>
          <a:srcRect b="0" l="0" r="0" t="0"/>
          <a:stretch/>
        </p:blipFill>
        <p:spPr>
          <a:xfrm>
            <a:off x="4381135" y="430575"/>
            <a:ext cx="3732889" cy="428233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g3a0699f8e75_6_245"/>
          <p:cNvSpPr txBox="1"/>
          <p:nvPr/>
        </p:nvSpPr>
        <p:spPr>
          <a:xfrm>
            <a:off x="323300" y="1050750"/>
            <a:ext cx="2571900" cy="30420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700"/>
              <a:buFont typeface="Arial"/>
              <a:buNone/>
            </a:pPr>
            <a:r>
              <a:rPr b="0" i="0" lang="es" sz="2200" u="none" cap="none" strike="noStrike">
                <a:solidFill>
                  <a:schemeClr val="dk1"/>
                </a:solidFill>
                <a:highlight>
                  <a:srgbClr val="B7DB20"/>
                </a:highlight>
                <a:latin typeface="Archivo ExtraBold"/>
                <a:ea typeface="Archivo ExtraBold"/>
                <a:cs typeface="Archivo ExtraBold"/>
                <a:sym typeface="Archivo ExtraBold"/>
              </a:rPr>
              <a:t>Una recomendación realizada con dictado al docente para el Instagram  de la escuela.</a:t>
            </a:r>
            <a:endParaRPr b="0" i="0" sz="1800" u="none" cap="none" strike="noStrike">
              <a:solidFill>
                <a:schemeClr val="dk2"/>
              </a:solidFill>
              <a:latin typeface="Arial"/>
              <a:ea typeface="Arial"/>
              <a:cs typeface="Arial"/>
              <a:sym typeface="Arial"/>
            </a:endParaRPr>
          </a:p>
        </p:txBody>
      </p:sp>
      <p:sp>
        <p:nvSpPr>
          <p:cNvPr id="890" name="Google Shape;890;g3a0699f8e75_6_245"/>
          <p:cNvSpPr txBox="1"/>
          <p:nvPr/>
        </p:nvSpPr>
        <p:spPr>
          <a:xfrm>
            <a:off x="6016000" y="1639050"/>
            <a:ext cx="3000000" cy="932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90000"/>
              </a:lnSpc>
              <a:spcBef>
                <a:spcPts val="0"/>
              </a:spcBef>
              <a:spcAft>
                <a:spcPts val="0"/>
              </a:spcAft>
              <a:buClr>
                <a:schemeClr val="dk2"/>
              </a:buClr>
              <a:buSzPts val="1400"/>
              <a:buFont typeface="Archivo"/>
              <a:buChar char="●"/>
            </a:pPr>
            <a:r>
              <a:rPr b="0" i="0" lang="es" sz="1800" u="none" cap="none" strike="noStrike">
                <a:solidFill>
                  <a:schemeClr val="dk1"/>
                </a:solidFill>
                <a:highlight>
                  <a:schemeClr val="lt1"/>
                </a:highlight>
                <a:latin typeface="Archivo"/>
                <a:ea typeface="Archivo"/>
                <a:cs typeface="Archivo"/>
                <a:sym typeface="Archivo"/>
              </a:rPr>
              <a:t>Trabajo realizado en articulación con el área de Ciencias Sociales.</a:t>
            </a:r>
            <a:endParaRPr b="0" i="0" sz="1400" u="none" cap="none" strike="noStrike">
              <a:solidFill>
                <a:schemeClr val="dk2"/>
              </a:solidFill>
              <a:highlight>
                <a:schemeClr val="lt1"/>
              </a:highlight>
              <a:latin typeface="Archivo"/>
              <a:ea typeface="Archivo"/>
              <a:cs typeface="Archivo"/>
              <a:sym typeface="Archivo"/>
            </a:endParaRPr>
          </a:p>
        </p:txBody>
      </p:sp>
      <p:sp>
        <p:nvSpPr>
          <p:cNvPr id="891" name="Google Shape;891;g3a0699f8e75_6_245"/>
          <p:cNvSpPr txBox="1"/>
          <p:nvPr/>
        </p:nvSpPr>
        <p:spPr>
          <a:xfrm>
            <a:off x="6096475" y="3831775"/>
            <a:ext cx="3000000" cy="932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800"/>
              <a:buFont typeface="Arial"/>
              <a:buNone/>
            </a:pPr>
            <a:r>
              <a:rPr b="0" i="0" lang="es" sz="1800" u="none" cap="none" strike="noStrike">
                <a:solidFill>
                  <a:schemeClr val="dk1"/>
                </a:solidFill>
                <a:highlight>
                  <a:schemeClr val="accent4"/>
                </a:highlight>
                <a:latin typeface="Archivo"/>
                <a:ea typeface="Archivo"/>
                <a:cs typeface="Archivo"/>
                <a:sym typeface="Archivo"/>
              </a:rPr>
              <a:t>¿Por qué 6to recomienda visitar el BARRIO DE LA BOCA?</a:t>
            </a:r>
            <a:endParaRPr b="0" i="0" sz="1400" u="none" cap="none" strike="noStrike">
              <a:solidFill>
                <a:schemeClr val="dk2"/>
              </a:solidFill>
              <a:highlight>
                <a:schemeClr val="accent4"/>
              </a:highlight>
              <a:latin typeface="Archivo"/>
              <a:ea typeface="Archivo"/>
              <a:cs typeface="Archivo"/>
              <a:sym typeface="Archivo"/>
            </a:endParaRPr>
          </a:p>
        </p:txBody>
      </p:sp>
      <p:sp>
        <p:nvSpPr>
          <p:cNvPr id="892" name="Google Shape;892;g3a0699f8e75_6_245"/>
          <p:cNvSpPr/>
          <p:nvPr/>
        </p:nvSpPr>
        <p:spPr>
          <a:xfrm>
            <a:off x="7720900" y="50325"/>
            <a:ext cx="1295100" cy="679200"/>
          </a:xfrm>
          <a:prstGeom prst="leftArrow">
            <a:avLst>
              <a:gd fmla="val 50000" name="adj1"/>
              <a:gd fmla="val 50000" name="adj2"/>
            </a:avLst>
          </a:prstGeom>
          <a:solidFill>
            <a:srgbClr val="92D0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u="sng">
                <a:solidFill>
                  <a:schemeClr val="hlink"/>
                </a:solidFill>
                <a:hlinkClick action="ppaction://hlinksldjump" r:id="rId3"/>
              </a:rPr>
              <a:t>Menú</a:t>
            </a:r>
            <a:endParaRPr b="1" sz="1600">
              <a:solidFill>
                <a:schemeClr val="lt1"/>
              </a:solidFill>
            </a:endParaRPr>
          </a:p>
        </p:txBody>
      </p:sp>
      <p:pic>
        <p:nvPicPr>
          <p:cNvPr id="893" name="Google Shape;893;g3a0699f8e75_6_245" title="Captura de pantalla 2025-11-14 a la(s) 3.22.16 p. m..png">
            <a:hlinkClick r:id="rId4"/>
          </p:cNvPr>
          <p:cNvPicPr preferRelativeResize="0"/>
          <p:nvPr/>
        </p:nvPicPr>
        <p:blipFill>
          <a:blip r:embed="rId5">
            <a:alphaModFix/>
          </a:blip>
          <a:stretch>
            <a:fillRect/>
          </a:stretch>
        </p:blipFill>
        <p:spPr>
          <a:xfrm>
            <a:off x="3047600" y="152400"/>
            <a:ext cx="2616075" cy="4733270"/>
          </a:xfrm>
          <a:prstGeom prst="rect">
            <a:avLst/>
          </a:prstGeom>
          <a:noFill/>
          <a:ln>
            <a:noFill/>
          </a:ln>
        </p:spPr>
      </p:pic>
      <p:sp>
        <p:nvSpPr>
          <p:cNvPr id="894" name="Google Shape;894;g3a0699f8e75_6_245"/>
          <p:cNvSpPr txBox="1"/>
          <p:nvPr/>
        </p:nvSpPr>
        <p:spPr>
          <a:xfrm>
            <a:off x="3047600" y="4225475"/>
            <a:ext cx="2571900" cy="36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800" u="sng">
                <a:solidFill>
                  <a:schemeClr val="lt1"/>
                </a:solidFill>
                <a:hlinkClick r:id="rId6">
                  <a:extLst>
                    <a:ext uri="{A12FA001-AC4F-418D-AE19-62706E023703}">
                      <ahyp:hlinkClr val="tx"/>
                    </a:ext>
                  </a:extLst>
                </a:hlinkClick>
              </a:rPr>
              <a:t>Acceder al video</a:t>
            </a:r>
            <a:endParaRPr b="1" sz="18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8" name="Shape 898"/>
        <p:cNvGrpSpPr/>
        <p:nvPr/>
      </p:nvGrpSpPr>
      <p:grpSpPr>
        <a:xfrm>
          <a:off x="0" y="0"/>
          <a:ext cx="0" cy="0"/>
          <a:chOff x="0" y="0"/>
          <a:chExt cx="0" cy="0"/>
        </a:xfrm>
      </p:grpSpPr>
      <p:pic>
        <p:nvPicPr>
          <p:cNvPr id="899" name="Google Shape;899;g36fc0fb3c12_2_0"/>
          <p:cNvPicPr preferRelativeResize="0"/>
          <p:nvPr/>
        </p:nvPicPr>
        <p:blipFill rotWithShape="1">
          <a:blip r:embed="rId3">
            <a:alphaModFix/>
          </a:blip>
          <a:srcRect b="0" l="0" r="0" t="0"/>
          <a:stretch/>
        </p:blipFill>
        <p:spPr>
          <a:xfrm>
            <a:off x="156875" y="673050"/>
            <a:ext cx="1261814" cy="311763"/>
          </a:xfrm>
          <a:prstGeom prst="rect">
            <a:avLst/>
          </a:prstGeom>
          <a:noFill/>
          <a:ln>
            <a:noFill/>
          </a:ln>
        </p:spPr>
      </p:pic>
      <p:sp>
        <p:nvSpPr>
          <p:cNvPr id="900" name="Google Shape;900;g36fc0fb3c12_2_0"/>
          <p:cNvSpPr txBox="1"/>
          <p:nvPr/>
        </p:nvSpPr>
        <p:spPr>
          <a:xfrm>
            <a:off x="410550" y="1571700"/>
            <a:ext cx="4402200" cy="2621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Docente/s:  María Laura Nazar</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Nº:  EEM N° 2 DE 13</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sección: 1° 1°</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Escribir para argumentar</a:t>
            </a:r>
            <a:endParaRPr b="0" i="0" sz="1600" u="none" cap="none" strike="noStrike">
              <a:solidFill>
                <a:schemeClr val="dk1"/>
              </a:solidFill>
              <a:latin typeface="Archivo"/>
              <a:ea typeface="Archivo"/>
              <a:cs typeface="Archivo"/>
              <a:sym typeface="Archivo"/>
            </a:endParaRPr>
          </a:p>
        </p:txBody>
      </p:sp>
      <p:pic>
        <p:nvPicPr>
          <p:cNvPr id="901" name="Google Shape;901;g36fc0fb3c12_2_0"/>
          <p:cNvPicPr preferRelativeResize="0"/>
          <p:nvPr/>
        </p:nvPicPr>
        <p:blipFill rotWithShape="1">
          <a:blip r:embed="rId4">
            <a:alphaModFix/>
          </a:blip>
          <a:srcRect b="0" l="0" r="0" t="0"/>
          <a:stretch/>
        </p:blipFill>
        <p:spPr>
          <a:xfrm rot="9900005">
            <a:off x="7048839" y="3468497"/>
            <a:ext cx="3368820" cy="2832556"/>
          </a:xfrm>
          <a:prstGeom prst="rect">
            <a:avLst/>
          </a:prstGeom>
          <a:noFill/>
          <a:ln>
            <a:noFill/>
          </a:ln>
        </p:spPr>
      </p:pic>
      <p:grpSp>
        <p:nvGrpSpPr>
          <p:cNvPr id="902" name="Google Shape;902;g36fc0fb3c12_2_0"/>
          <p:cNvGrpSpPr/>
          <p:nvPr/>
        </p:nvGrpSpPr>
        <p:grpSpPr>
          <a:xfrm>
            <a:off x="201588" y="2326737"/>
            <a:ext cx="119674" cy="125925"/>
            <a:chOff x="853100" y="2420550"/>
            <a:chExt cx="69000" cy="72600"/>
          </a:xfrm>
        </p:grpSpPr>
        <p:cxnSp>
          <p:nvCxnSpPr>
            <p:cNvPr id="903" name="Google Shape;903;g36fc0fb3c12_2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904" name="Google Shape;904;g36fc0fb3c12_2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905" name="Google Shape;905;g36fc0fb3c12_2_0"/>
          <p:cNvGrpSpPr/>
          <p:nvPr/>
        </p:nvGrpSpPr>
        <p:grpSpPr>
          <a:xfrm>
            <a:off x="201588" y="1719650"/>
            <a:ext cx="119674" cy="125925"/>
            <a:chOff x="853100" y="2420550"/>
            <a:chExt cx="69000" cy="72600"/>
          </a:xfrm>
        </p:grpSpPr>
        <p:cxnSp>
          <p:nvCxnSpPr>
            <p:cNvPr id="906" name="Google Shape;906;g36fc0fb3c12_2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907" name="Google Shape;907;g36fc0fb3c12_2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908" name="Google Shape;908;g36fc0fb3c12_2_0"/>
          <p:cNvGrpSpPr/>
          <p:nvPr/>
        </p:nvGrpSpPr>
        <p:grpSpPr>
          <a:xfrm>
            <a:off x="201588" y="3598525"/>
            <a:ext cx="119674" cy="125925"/>
            <a:chOff x="853100" y="2420550"/>
            <a:chExt cx="69000" cy="72600"/>
          </a:xfrm>
        </p:grpSpPr>
        <p:cxnSp>
          <p:nvCxnSpPr>
            <p:cNvPr id="909" name="Google Shape;909;g36fc0fb3c12_2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910" name="Google Shape;910;g36fc0fb3c12_2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911" name="Google Shape;911;g36fc0fb3c12_2_0"/>
          <p:cNvSpPr txBox="1"/>
          <p:nvPr/>
        </p:nvSpPr>
        <p:spPr>
          <a:xfrm>
            <a:off x="67575" y="204925"/>
            <a:ext cx="8289300" cy="46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Andamiar la escritura: escribir desde la pertenencia </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912" name="Google Shape;912;g36fc0fb3c12_2_0"/>
          <p:cNvPicPr preferRelativeResize="0"/>
          <p:nvPr/>
        </p:nvPicPr>
        <p:blipFill rotWithShape="1">
          <a:blip r:embed="rId5">
            <a:alphaModFix/>
          </a:blip>
          <a:srcRect b="0" l="0" r="0" t="0"/>
          <a:stretch/>
        </p:blipFill>
        <p:spPr>
          <a:xfrm rot="2181472">
            <a:off x="8508153" y="408447"/>
            <a:ext cx="554526" cy="456436"/>
          </a:xfrm>
          <a:prstGeom prst="rect">
            <a:avLst/>
          </a:prstGeom>
          <a:noFill/>
          <a:ln>
            <a:noFill/>
          </a:ln>
        </p:spPr>
      </p:pic>
      <p:grpSp>
        <p:nvGrpSpPr>
          <p:cNvPr id="913" name="Google Shape;913;g36fc0fb3c12_2_0"/>
          <p:cNvGrpSpPr/>
          <p:nvPr/>
        </p:nvGrpSpPr>
        <p:grpSpPr>
          <a:xfrm>
            <a:off x="201588" y="2899674"/>
            <a:ext cx="119674" cy="125925"/>
            <a:chOff x="853100" y="2420550"/>
            <a:chExt cx="69000" cy="72600"/>
          </a:xfrm>
        </p:grpSpPr>
        <p:cxnSp>
          <p:nvCxnSpPr>
            <p:cNvPr id="914" name="Google Shape;914;g36fc0fb3c12_2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915" name="Google Shape;915;g36fc0fb3c12_2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916" name="Google Shape;916;g36fc0fb3c12_2_0"/>
          <p:cNvSpPr/>
          <p:nvPr/>
        </p:nvSpPr>
        <p:spPr>
          <a:xfrm>
            <a:off x="5451700" y="901225"/>
            <a:ext cx="3084000" cy="2697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g36fc0fb3c12_2_0"/>
          <p:cNvSpPr txBox="1"/>
          <p:nvPr/>
        </p:nvSpPr>
        <p:spPr>
          <a:xfrm>
            <a:off x="5716000" y="1966025"/>
            <a:ext cx="1641300" cy="86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Foto de la institución </a:t>
            </a:r>
            <a:endParaRPr b="0" i="0" sz="1800" u="none" cap="none" strike="noStrike">
              <a:solidFill>
                <a:schemeClr val="dk2"/>
              </a:solidFill>
              <a:latin typeface="Arial"/>
              <a:ea typeface="Arial"/>
              <a:cs typeface="Arial"/>
              <a:sym typeface="Arial"/>
            </a:endParaRPr>
          </a:p>
        </p:txBody>
      </p:sp>
      <p:pic>
        <p:nvPicPr>
          <p:cNvPr id="918" name="Google Shape;918;g36fc0fb3c12_2_0" title="Natatorio.jpg"/>
          <p:cNvPicPr preferRelativeResize="0"/>
          <p:nvPr/>
        </p:nvPicPr>
        <p:blipFill rotWithShape="1">
          <a:blip r:embed="rId6">
            <a:alphaModFix/>
          </a:blip>
          <a:srcRect b="0" l="0" r="0" t="0"/>
          <a:stretch/>
        </p:blipFill>
        <p:spPr>
          <a:xfrm>
            <a:off x="4812750" y="901225"/>
            <a:ext cx="3914700" cy="2823225"/>
          </a:xfrm>
          <a:prstGeom prst="rect">
            <a:avLst/>
          </a:prstGeom>
          <a:solidFill>
            <a:schemeClr val="lt2"/>
          </a:solidFill>
          <a:ln cap="flat" cmpd="sng" w="9525">
            <a:solidFill>
              <a:schemeClr val="dk2"/>
            </a:solidFill>
            <a:prstDash val="solid"/>
            <a:round/>
            <a:headEnd len="sm" w="sm" type="none"/>
            <a:tailEnd len="sm" w="sm" type="none"/>
          </a:ln>
        </p:spPr>
      </p:pic>
      <p:pic>
        <p:nvPicPr>
          <p:cNvPr id="919" name="Google Shape;919;g36fc0fb3c12_2_0"/>
          <p:cNvPicPr preferRelativeResize="0"/>
          <p:nvPr/>
        </p:nvPicPr>
        <p:blipFill rotWithShape="1">
          <a:blip r:embed="rId7">
            <a:alphaModFix/>
          </a:blip>
          <a:srcRect b="0" l="0" r="0" t="0"/>
          <a:stretch/>
        </p:blipFill>
        <p:spPr>
          <a:xfrm>
            <a:off x="7357300" y="82055"/>
            <a:ext cx="1460676" cy="2064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3" name="Shape 923"/>
        <p:cNvGrpSpPr/>
        <p:nvPr/>
      </p:nvGrpSpPr>
      <p:grpSpPr>
        <a:xfrm>
          <a:off x="0" y="0"/>
          <a:ext cx="0" cy="0"/>
          <a:chOff x="0" y="0"/>
          <a:chExt cx="0" cy="0"/>
        </a:xfrm>
      </p:grpSpPr>
      <p:pic>
        <p:nvPicPr>
          <p:cNvPr id="924" name="Google Shape;924;g36fc0fb3c12_2_24"/>
          <p:cNvPicPr preferRelativeResize="0"/>
          <p:nvPr/>
        </p:nvPicPr>
        <p:blipFill rotWithShape="1">
          <a:blip r:embed="rId3">
            <a:alphaModFix/>
          </a:blip>
          <a:srcRect b="0" l="0" r="0" t="0"/>
          <a:stretch/>
        </p:blipFill>
        <p:spPr>
          <a:xfrm>
            <a:off x="0" y="712700"/>
            <a:ext cx="1261814" cy="311763"/>
          </a:xfrm>
          <a:prstGeom prst="rect">
            <a:avLst/>
          </a:prstGeom>
          <a:noFill/>
          <a:ln>
            <a:noFill/>
          </a:ln>
        </p:spPr>
      </p:pic>
      <p:sp>
        <p:nvSpPr>
          <p:cNvPr id="925" name="Google Shape;925;g36fc0fb3c12_2_24"/>
          <p:cNvSpPr txBox="1"/>
          <p:nvPr/>
        </p:nvSpPr>
        <p:spPr>
          <a:xfrm>
            <a:off x="278100" y="1083775"/>
            <a:ext cx="8216700" cy="37992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1100"/>
              </a:spcBef>
              <a:spcAft>
                <a:spcPts val="0"/>
              </a:spcAft>
              <a:buClr>
                <a:schemeClr val="dk1"/>
              </a:buClr>
              <a:buSzPts val="1300"/>
              <a:buFont typeface="Arial"/>
              <a:buNone/>
            </a:pPr>
            <a:r>
              <a:rPr b="1" i="0" lang="es" sz="1500" u="none" cap="none" strike="noStrike">
                <a:solidFill>
                  <a:schemeClr val="dk1"/>
                </a:solidFill>
                <a:highlight>
                  <a:srgbClr val="B7DB20"/>
                </a:highlight>
                <a:latin typeface="Archivo"/>
                <a:ea typeface="Archivo"/>
                <a:cs typeface="Archivo"/>
                <a:sym typeface="Archivo"/>
              </a:rPr>
              <a:t>Duración </a:t>
            </a:r>
            <a:r>
              <a:rPr b="1" i="0" lang="es" sz="1500" u="none" cap="none" strike="noStrike">
                <a:solidFill>
                  <a:schemeClr val="dk1"/>
                </a:solidFill>
                <a:highlight>
                  <a:schemeClr val="lt1"/>
                </a:highlight>
                <a:latin typeface="Archivo"/>
                <a:ea typeface="Archivo"/>
                <a:cs typeface="Archivo"/>
                <a:sym typeface="Archivo"/>
              </a:rPr>
              <a:t>: </a:t>
            </a:r>
            <a:r>
              <a:rPr i="0" lang="es" sz="1400" u="none" cap="none" strike="noStrike">
                <a:solidFill>
                  <a:schemeClr val="dk1"/>
                </a:solidFill>
                <a:highlight>
                  <a:schemeClr val="lt1"/>
                </a:highlight>
                <a:latin typeface="Archivo"/>
                <a:ea typeface="Archivo"/>
                <a:cs typeface="Archivo"/>
                <a:sym typeface="Archivo"/>
              </a:rPr>
              <a:t>tercer bimestre</a:t>
            </a:r>
            <a:endParaRPr i="0" sz="1200" u="none" cap="none" strike="noStrike">
              <a:solidFill>
                <a:schemeClr val="dk1"/>
              </a:solidFill>
              <a:highlight>
                <a:schemeClr val="lt1"/>
              </a:highlight>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1" i="0" lang="es" sz="1500" u="none" cap="none" strike="noStrike">
                <a:solidFill>
                  <a:srgbClr val="000000"/>
                </a:solidFill>
                <a:highlight>
                  <a:srgbClr val="B7DB20"/>
                </a:highlight>
                <a:latin typeface="Archivo"/>
                <a:ea typeface="Archivo"/>
                <a:cs typeface="Archivo"/>
                <a:sym typeface="Archivo"/>
              </a:rPr>
              <a:t>Situación inicial:</a:t>
            </a:r>
            <a:r>
              <a:rPr i="0" lang="es" sz="1300" u="none" cap="none" strike="noStrike">
                <a:solidFill>
                  <a:schemeClr val="dk1"/>
                </a:solidFill>
                <a:latin typeface="Archivo"/>
                <a:ea typeface="Archivo"/>
                <a:cs typeface="Archivo"/>
                <a:sym typeface="Archivo"/>
              </a:rPr>
              <a:t> </a:t>
            </a:r>
            <a:r>
              <a:rPr i="0" lang="es" sz="1350" u="none" cap="none" strike="noStrike">
                <a:solidFill>
                  <a:schemeClr val="dk1"/>
                </a:solidFill>
                <a:highlight>
                  <a:srgbClr val="FFFFFF"/>
                </a:highlight>
                <a:latin typeface="Archivo"/>
                <a:ea typeface="Archivo"/>
                <a:cs typeface="Archivo"/>
                <a:sym typeface="Archivo"/>
              </a:rPr>
              <a:t>Al momento de expresarse por escrito, los/las estudiantes escriben fragmentado. Tienen escasos recursos para organizar la escritura y también para evitar repeticiones. Frente a esto, elegimos el </a:t>
            </a:r>
            <a:r>
              <a:rPr b="1" i="0" lang="es" sz="1350" u="none" cap="none" strike="noStrike">
                <a:solidFill>
                  <a:schemeClr val="dk1"/>
                </a:solidFill>
                <a:highlight>
                  <a:srgbClr val="FFFFFF"/>
                </a:highlight>
                <a:latin typeface="Archivo"/>
                <a:ea typeface="Archivo"/>
                <a:cs typeface="Archivo"/>
                <a:sym typeface="Archivo"/>
              </a:rPr>
              <a:t>eje de escritura</a:t>
            </a:r>
            <a:r>
              <a:rPr i="0" lang="es" sz="1350" u="none" cap="none" strike="noStrike">
                <a:solidFill>
                  <a:schemeClr val="dk1"/>
                </a:solidFill>
                <a:highlight>
                  <a:srgbClr val="FFFFFF"/>
                </a:highlight>
                <a:latin typeface="Archivo"/>
                <a:ea typeface="Archivo"/>
                <a:cs typeface="Archivo"/>
                <a:sym typeface="Archivo"/>
              </a:rPr>
              <a:t>, especialmente haciendo foco en recuperar la trama narrativa de lo leído, trabajar con conectores discursivos y con estrategias para evitar repeticiones.</a:t>
            </a:r>
            <a:endParaRPr i="0" sz="1300" u="none" cap="none" strike="noStrike">
              <a:solidFill>
                <a:schemeClr val="dk1"/>
              </a:solidFill>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1" i="0" lang="es" sz="1500" u="none" cap="none" strike="noStrike">
                <a:solidFill>
                  <a:schemeClr val="dk1"/>
                </a:solidFill>
                <a:highlight>
                  <a:srgbClr val="B7DB20"/>
                </a:highlight>
                <a:latin typeface="Archivo"/>
                <a:ea typeface="Archivo"/>
                <a:cs typeface="Archivo"/>
                <a:sym typeface="Archivo"/>
              </a:rPr>
              <a:t>Propósitos:</a:t>
            </a:r>
            <a:r>
              <a:rPr i="0" lang="es" sz="1500" u="none" cap="none" strike="noStrike">
                <a:solidFill>
                  <a:schemeClr val="dk1"/>
                </a:solidFill>
                <a:latin typeface="Archivo"/>
                <a:ea typeface="Archivo"/>
                <a:cs typeface="Archivo"/>
                <a:sym typeface="Archivo"/>
              </a:rPr>
              <a:t> </a:t>
            </a:r>
            <a:endParaRPr i="0" sz="1500" u="none" cap="none" strike="noStrike">
              <a:solidFill>
                <a:schemeClr val="dk1"/>
              </a:solidFill>
              <a:latin typeface="Archivo"/>
              <a:ea typeface="Archivo"/>
              <a:cs typeface="Archivo"/>
              <a:sym typeface="Archivo"/>
            </a:endParaRPr>
          </a:p>
          <a:p>
            <a:pPr indent="-317500" lvl="0" marL="457200" marR="0" rtl="0" algn="just">
              <a:lnSpc>
                <a:spcPct val="100000"/>
              </a:lnSpc>
              <a:spcBef>
                <a:spcPts val="1100"/>
              </a:spcBef>
              <a:spcAft>
                <a:spcPts val="0"/>
              </a:spcAft>
              <a:buClr>
                <a:srgbClr val="B7DB20"/>
              </a:buClr>
              <a:buSzPts val="1400"/>
              <a:buFont typeface="Archivo"/>
              <a:buChar char="➔"/>
            </a:pPr>
            <a:r>
              <a:rPr i="0" lang="es" sz="1400" u="none" cap="none" strike="noStrike">
                <a:solidFill>
                  <a:schemeClr val="dk1"/>
                </a:solidFill>
                <a:latin typeface="Archivo"/>
                <a:ea typeface="Archivo"/>
                <a:cs typeface="Archivo"/>
                <a:sym typeface="Archivo"/>
              </a:rPr>
              <a:t>Favorecer que los/las estudiantes desarrollen la capacidad de producir textos escritos coherentes y cohesionados. </a:t>
            </a:r>
            <a:endParaRPr i="0" sz="1400" u="none" cap="none" strike="noStrike">
              <a:solidFill>
                <a:schemeClr val="dk1"/>
              </a:solidFill>
              <a:latin typeface="Archivo"/>
              <a:ea typeface="Archivo"/>
              <a:cs typeface="Archivo"/>
              <a:sym typeface="Archivo"/>
            </a:endParaRPr>
          </a:p>
          <a:p>
            <a:pPr indent="-317500" lvl="0" marL="457200" marR="0" rtl="0" algn="just">
              <a:lnSpc>
                <a:spcPct val="100000"/>
              </a:lnSpc>
              <a:spcBef>
                <a:spcPts val="1000"/>
              </a:spcBef>
              <a:spcAft>
                <a:spcPts val="0"/>
              </a:spcAft>
              <a:buClr>
                <a:srgbClr val="B7DB20"/>
              </a:buClr>
              <a:buSzPts val="1400"/>
              <a:buFont typeface="Archivo"/>
              <a:buChar char="➔"/>
            </a:pPr>
            <a:r>
              <a:rPr i="0" lang="es" sz="1400" u="none" cap="none" strike="noStrike">
                <a:solidFill>
                  <a:schemeClr val="dk1"/>
                </a:solidFill>
                <a:latin typeface="Archivo"/>
                <a:ea typeface="Archivo"/>
                <a:cs typeface="Archivo"/>
                <a:sym typeface="Archivo"/>
              </a:rPr>
              <a:t>Asegurar la organización de la información.</a:t>
            </a:r>
            <a:endParaRPr i="0" sz="1400" u="none" cap="none" strike="noStrike">
              <a:solidFill>
                <a:schemeClr val="dk1"/>
              </a:solidFill>
              <a:latin typeface="Archivo"/>
              <a:ea typeface="Archivo"/>
              <a:cs typeface="Archivo"/>
              <a:sym typeface="Archivo"/>
            </a:endParaRPr>
          </a:p>
          <a:p>
            <a:pPr indent="-317500" lvl="0" marL="457200" marR="0" rtl="0" algn="just">
              <a:lnSpc>
                <a:spcPct val="100000"/>
              </a:lnSpc>
              <a:spcBef>
                <a:spcPts val="1000"/>
              </a:spcBef>
              <a:spcAft>
                <a:spcPts val="0"/>
              </a:spcAft>
              <a:buClr>
                <a:srgbClr val="B7DB20"/>
              </a:buClr>
              <a:buSzPts val="1400"/>
              <a:buFont typeface="Archivo"/>
              <a:buChar char="➔"/>
            </a:pPr>
            <a:r>
              <a:rPr i="0" lang="es" sz="1400" u="none" cap="none" strike="noStrike">
                <a:solidFill>
                  <a:schemeClr val="dk1"/>
                </a:solidFill>
                <a:latin typeface="Archivo"/>
                <a:ea typeface="Archivo"/>
                <a:cs typeface="Archivo"/>
                <a:sym typeface="Archivo"/>
              </a:rPr>
              <a:t>Fortalecer la construcción de la trama narrativa.</a:t>
            </a:r>
            <a:endParaRPr i="0" sz="1400" u="none" cap="none" strike="noStrike">
              <a:solidFill>
                <a:schemeClr val="dk1"/>
              </a:solidFill>
              <a:latin typeface="Archivo"/>
              <a:ea typeface="Archivo"/>
              <a:cs typeface="Archivo"/>
              <a:sym typeface="Archivo"/>
            </a:endParaRPr>
          </a:p>
          <a:p>
            <a:pPr indent="-317500" lvl="0" marL="457200" marR="0" rtl="0" algn="just">
              <a:lnSpc>
                <a:spcPct val="100000"/>
              </a:lnSpc>
              <a:spcBef>
                <a:spcPts val="1000"/>
              </a:spcBef>
              <a:spcAft>
                <a:spcPts val="1000"/>
              </a:spcAft>
              <a:buClr>
                <a:srgbClr val="B7DB20"/>
              </a:buClr>
              <a:buSzPts val="1400"/>
              <a:buFont typeface="Archivo"/>
              <a:buChar char="➔"/>
            </a:pPr>
            <a:r>
              <a:rPr i="0" lang="es" sz="1400" u="none" cap="none" strike="noStrike">
                <a:solidFill>
                  <a:schemeClr val="dk1"/>
                </a:solidFill>
                <a:latin typeface="Archivo"/>
                <a:ea typeface="Archivo"/>
                <a:cs typeface="Archivo"/>
                <a:sym typeface="Archivo"/>
              </a:rPr>
              <a:t>Afianzar la utilización de recursos lingüísticos de modo que los/las estudiantes puedan expresarse de manera clara, estructurada y con mayor autonomía.</a:t>
            </a:r>
            <a:endParaRPr b="0" i="0" sz="1500" u="none" cap="none" strike="noStrike">
              <a:solidFill>
                <a:schemeClr val="dk1"/>
              </a:solidFill>
              <a:latin typeface="Archivo"/>
              <a:ea typeface="Archivo"/>
              <a:cs typeface="Archivo"/>
              <a:sym typeface="Archivo"/>
            </a:endParaRPr>
          </a:p>
        </p:txBody>
      </p:sp>
      <p:grpSp>
        <p:nvGrpSpPr>
          <p:cNvPr id="926" name="Google Shape;926;g36fc0fb3c12_2_24"/>
          <p:cNvGrpSpPr/>
          <p:nvPr/>
        </p:nvGrpSpPr>
        <p:grpSpPr>
          <a:xfrm>
            <a:off x="158423" y="1255408"/>
            <a:ext cx="119674" cy="125925"/>
            <a:chOff x="853100" y="2420550"/>
            <a:chExt cx="69000" cy="72600"/>
          </a:xfrm>
        </p:grpSpPr>
        <p:cxnSp>
          <p:nvCxnSpPr>
            <p:cNvPr id="927" name="Google Shape;927;g36fc0fb3c12_2_2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928" name="Google Shape;928;g36fc0fb3c12_2_2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929" name="Google Shape;929;g36fc0fb3c12_2_24"/>
          <p:cNvSpPr txBox="1"/>
          <p:nvPr/>
        </p:nvSpPr>
        <p:spPr>
          <a:xfrm>
            <a:off x="158425" y="212100"/>
            <a:ext cx="6405600" cy="5007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i="0" lang="es" sz="1800" u="none" cap="none" strike="noStrike">
                <a:solidFill>
                  <a:schemeClr val="dk1"/>
                </a:solidFill>
                <a:latin typeface="Arial"/>
                <a:ea typeface="Arial"/>
                <a:cs typeface="Arial"/>
                <a:sym typeface="Arial"/>
              </a:rPr>
              <a:t>Andamiar la escritura: escribir desde la pertenencia</a:t>
            </a:r>
            <a:r>
              <a:rPr b="1" i="0" lang="es" sz="1000" u="none" cap="none" strike="noStrike">
                <a:solidFill>
                  <a:srgbClr val="0000FF"/>
                </a:solidFill>
                <a:latin typeface="Arial"/>
                <a:ea typeface="Arial"/>
                <a:cs typeface="Arial"/>
                <a:sym typeface="Arial"/>
              </a:rPr>
              <a:t> </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930" name="Google Shape;930;g36fc0fb3c12_2_2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31" name="Google Shape;931;g36fc0fb3c12_2_24"/>
          <p:cNvPicPr preferRelativeResize="0"/>
          <p:nvPr/>
        </p:nvPicPr>
        <p:blipFill rotWithShape="1">
          <a:blip r:embed="rId4">
            <a:alphaModFix/>
          </a:blip>
          <a:srcRect b="0" l="0" r="0" t="0"/>
          <a:stretch/>
        </p:blipFill>
        <p:spPr>
          <a:xfrm>
            <a:off x="7389100" y="78150"/>
            <a:ext cx="1460676" cy="206450"/>
          </a:xfrm>
          <a:prstGeom prst="rect">
            <a:avLst/>
          </a:prstGeom>
          <a:noFill/>
          <a:ln>
            <a:noFill/>
          </a:ln>
        </p:spPr>
      </p:pic>
      <p:grpSp>
        <p:nvGrpSpPr>
          <p:cNvPr id="932" name="Google Shape;932;g36fc0fb3c12_2_24"/>
          <p:cNvGrpSpPr/>
          <p:nvPr/>
        </p:nvGrpSpPr>
        <p:grpSpPr>
          <a:xfrm>
            <a:off x="158418" y="1612261"/>
            <a:ext cx="119674" cy="125925"/>
            <a:chOff x="853100" y="2420550"/>
            <a:chExt cx="69000" cy="72600"/>
          </a:xfrm>
        </p:grpSpPr>
        <p:cxnSp>
          <p:nvCxnSpPr>
            <p:cNvPr id="933" name="Google Shape;933;g36fc0fb3c12_2_2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934" name="Google Shape;934;g36fc0fb3c12_2_2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935" name="Google Shape;935;g36fc0fb3c12_2_24"/>
          <p:cNvGrpSpPr/>
          <p:nvPr/>
        </p:nvGrpSpPr>
        <p:grpSpPr>
          <a:xfrm>
            <a:off x="158413" y="2702276"/>
            <a:ext cx="119674" cy="125925"/>
            <a:chOff x="853100" y="2420550"/>
            <a:chExt cx="69000" cy="72600"/>
          </a:xfrm>
        </p:grpSpPr>
        <p:cxnSp>
          <p:nvCxnSpPr>
            <p:cNvPr id="936" name="Google Shape;936;g36fc0fb3c12_2_24"/>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937" name="Google Shape;937;g36fc0fb3c12_2_24"/>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1" name="Shape 941"/>
        <p:cNvGrpSpPr/>
        <p:nvPr/>
      </p:nvGrpSpPr>
      <p:grpSpPr>
        <a:xfrm>
          <a:off x="0" y="0"/>
          <a:ext cx="0" cy="0"/>
          <a:chOff x="0" y="0"/>
          <a:chExt cx="0" cy="0"/>
        </a:xfrm>
      </p:grpSpPr>
      <p:pic>
        <p:nvPicPr>
          <p:cNvPr id="942" name="Google Shape;942;g36fc0fb3c12_2_41"/>
          <p:cNvPicPr preferRelativeResize="0"/>
          <p:nvPr/>
        </p:nvPicPr>
        <p:blipFill rotWithShape="1">
          <a:blip r:embed="rId3">
            <a:alphaModFix/>
          </a:blip>
          <a:srcRect b="0" l="0" r="0" t="0"/>
          <a:stretch/>
        </p:blipFill>
        <p:spPr>
          <a:xfrm>
            <a:off x="158425" y="747050"/>
            <a:ext cx="1261814" cy="311763"/>
          </a:xfrm>
          <a:prstGeom prst="rect">
            <a:avLst/>
          </a:prstGeom>
          <a:noFill/>
          <a:ln>
            <a:noFill/>
          </a:ln>
        </p:spPr>
      </p:pic>
      <p:sp>
        <p:nvSpPr>
          <p:cNvPr id="943" name="Google Shape;943;g36fc0fb3c12_2_41"/>
          <p:cNvSpPr txBox="1"/>
          <p:nvPr/>
        </p:nvSpPr>
        <p:spPr>
          <a:xfrm>
            <a:off x="487825" y="1304875"/>
            <a:ext cx="6733200" cy="35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1" i="0" sz="1100" u="none" cap="none" strike="noStrike">
              <a:solidFill>
                <a:schemeClr val="dk1"/>
              </a:solidFill>
              <a:highlight>
                <a:srgbClr val="FFFFFF"/>
              </a:highlight>
              <a:latin typeface="Archivo"/>
              <a:ea typeface="Archivo"/>
              <a:cs typeface="Archivo"/>
              <a:sym typeface="Archivo"/>
            </a:endParaRPr>
          </a:p>
        </p:txBody>
      </p:sp>
      <p:sp>
        <p:nvSpPr>
          <p:cNvPr id="944" name="Google Shape;944;g36fc0fb3c12_2_41"/>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45" name="Google Shape;945;g36fc0fb3c12_2_41"/>
          <p:cNvPicPr preferRelativeResize="0"/>
          <p:nvPr/>
        </p:nvPicPr>
        <p:blipFill rotWithShape="1">
          <a:blip r:embed="rId4">
            <a:alphaModFix/>
          </a:blip>
          <a:srcRect b="0" l="0" r="0" t="0"/>
          <a:stretch/>
        </p:blipFill>
        <p:spPr>
          <a:xfrm>
            <a:off x="7326600" y="93600"/>
            <a:ext cx="1460676" cy="206450"/>
          </a:xfrm>
          <a:prstGeom prst="rect">
            <a:avLst/>
          </a:prstGeom>
          <a:noFill/>
          <a:ln>
            <a:noFill/>
          </a:ln>
        </p:spPr>
      </p:pic>
      <p:sp>
        <p:nvSpPr>
          <p:cNvPr id="946" name="Google Shape;946;g36fc0fb3c12_2_41"/>
          <p:cNvSpPr txBox="1"/>
          <p:nvPr>
            <p:ph idx="1" type="body"/>
          </p:nvPr>
        </p:nvSpPr>
        <p:spPr>
          <a:xfrm>
            <a:off x="106050" y="1058825"/>
            <a:ext cx="4581300" cy="3724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Clr>
                <a:schemeClr val="dk1"/>
              </a:buClr>
              <a:buSzPts val="1300"/>
              <a:buFont typeface="Arial"/>
              <a:buNone/>
            </a:pPr>
            <a:r>
              <a:rPr b="1" lang="es">
                <a:solidFill>
                  <a:schemeClr val="dk1"/>
                </a:solidFill>
                <a:highlight>
                  <a:srgbClr val="B7DB20"/>
                </a:highlight>
                <a:latin typeface="Archivo"/>
                <a:ea typeface="Archivo"/>
                <a:cs typeface="Archivo"/>
                <a:sym typeface="Archivo"/>
              </a:rPr>
              <a:t>Objetivos: </a:t>
            </a:r>
            <a:endParaRPr b="1">
              <a:solidFill>
                <a:schemeClr val="dk1"/>
              </a:solidFill>
              <a:highlight>
                <a:srgbClr val="B7DB20"/>
              </a:highlight>
              <a:latin typeface="Archivo"/>
              <a:ea typeface="Archivo"/>
              <a:cs typeface="Archivo"/>
              <a:sym typeface="Archivo"/>
            </a:endParaRPr>
          </a:p>
          <a:p>
            <a:pPr indent="0" lvl="0" marL="0" rtl="0" algn="just">
              <a:lnSpc>
                <a:spcPct val="115000"/>
              </a:lnSpc>
              <a:spcBef>
                <a:spcPts val="1100"/>
              </a:spcBef>
              <a:spcAft>
                <a:spcPts val="0"/>
              </a:spcAft>
              <a:buClr>
                <a:schemeClr val="dk1"/>
              </a:buClr>
              <a:buSzPts val="1300"/>
              <a:buFont typeface="Arial"/>
              <a:buNone/>
            </a:pPr>
            <a:r>
              <a:rPr lang="es">
                <a:solidFill>
                  <a:schemeClr val="dk1"/>
                </a:solidFill>
                <a:latin typeface="Archivo"/>
                <a:ea typeface="Archivo"/>
                <a:cs typeface="Archivo"/>
                <a:sym typeface="Archivo"/>
              </a:rPr>
              <a:t>Que las/os estudiantes logren:</a:t>
            </a:r>
            <a:endParaRPr>
              <a:solidFill>
                <a:schemeClr val="dk1"/>
              </a:solidFill>
              <a:latin typeface="Archivo"/>
              <a:ea typeface="Archivo"/>
              <a:cs typeface="Archivo"/>
              <a:sym typeface="Archivo"/>
            </a:endParaRPr>
          </a:p>
          <a:p>
            <a:pPr indent="-317507" lvl="0" marL="457200" rtl="0" algn="just">
              <a:lnSpc>
                <a:spcPct val="115000"/>
              </a:lnSpc>
              <a:spcBef>
                <a:spcPts val="1000"/>
              </a:spcBef>
              <a:spcAft>
                <a:spcPts val="0"/>
              </a:spcAft>
              <a:buClr>
                <a:srgbClr val="B7DB20"/>
              </a:buClr>
              <a:buSzPts val="1400"/>
              <a:buFont typeface="Archivo"/>
              <a:buChar char="➔"/>
            </a:pPr>
            <a:r>
              <a:rPr lang="es">
                <a:solidFill>
                  <a:schemeClr val="dk1"/>
                </a:solidFill>
                <a:latin typeface="Archivo"/>
                <a:ea typeface="Archivo"/>
                <a:cs typeface="Archivo"/>
                <a:sym typeface="Archivo"/>
              </a:rPr>
              <a:t>Utilizar estrategias para evitar repeticiones.</a:t>
            </a:r>
            <a:endParaRPr>
              <a:solidFill>
                <a:schemeClr val="dk1"/>
              </a:solidFill>
              <a:latin typeface="Archivo"/>
              <a:ea typeface="Archivo"/>
              <a:cs typeface="Archivo"/>
              <a:sym typeface="Archivo"/>
            </a:endParaRPr>
          </a:p>
          <a:p>
            <a:pPr indent="-317507" lvl="0" marL="457200" rtl="0" algn="just">
              <a:lnSpc>
                <a:spcPct val="115000"/>
              </a:lnSpc>
              <a:spcBef>
                <a:spcPts val="1000"/>
              </a:spcBef>
              <a:spcAft>
                <a:spcPts val="0"/>
              </a:spcAft>
              <a:buClr>
                <a:srgbClr val="B7DB20"/>
              </a:buClr>
              <a:buSzPts val="1400"/>
              <a:buFont typeface="Archivo"/>
              <a:buChar char="➔"/>
            </a:pPr>
            <a:r>
              <a:rPr lang="es">
                <a:solidFill>
                  <a:schemeClr val="dk1"/>
                </a:solidFill>
                <a:latin typeface="Archivo"/>
                <a:ea typeface="Archivo"/>
                <a:cs typeface="Archivo"/>
                <a:sym typeface="Archivo"/>
              </a:rPr>
              <a:t>Enriquecer el vocabulario y la variedad expresiva.</a:t>
            </a:r>
            <a:endParaRPr>
              <a:solidFill>
                <a:schemeClr val="dk1"/>
              </a:solidFill>
              <a:latin typeface="Archivo"/>
              <a:ea typeface="Archivo"/>
              <a:cs typeface="Archivo"/>
              <a:sym typeface="Archivo"/>
            </a:endParaRPr>
          </a:p>
          <a:p>
            <a:pPr indent="-317507" lvl="0" marL="457200" rtl="0" algn="just">
              <a:lnSpc>
                <a:spcPct val="115000"/>
              </a:lnSpc>
              <a:spcBef>
                <a:spcPts val="1000"/>
              </a:spcBef>
              <a:spcAft>
                <a:spcPts val="0"/>
              </a:spcAft>
              <a:buClr>
                <a:srgbClr val="B7DB20"/>
              </a:buClr>
              <a:buSzPts val="1400"/>
              <a:buFont typeface="Archivo"/>
              <a:buChar char="➔"/>
            </a:pPr>
            <a:r>
              <a:rPr lang="es">
                <a:solidFill>
                  <a:schemeClr val="dk1"/>
                </a:solidFill>
                <a:latin typeface="Archivo"/>
                <a:ea typeface="Archivo"/>
                <a:cs typeface="Archivo"/>
                <a:sym typeface="Archivo"/>
              </a:rPr>
              <a:t>Recuperar y mantener la trama narrativa de lo leído.</a:t>
            </a:r>
            <a:endParaRPr>
              <a:solidFill>
                <a:schemeClr val="dk1"/>
              </a:solidFill>
              <a:latin typeface="Archivo"/>
              <a:ea typeface="Archivo"/>
              <a:cs typeface="Archivo"/>
              <a:sym typeface="Archivo"/>
            </a:endParaRPr>
          </a:p>
          <a:p>
            <a:pPr indent="-317507" lvl="0" marL="457200" rtl="0" algn="just">
              <a:lnSpc>
                <a:spcPct val="115000"/>
              </a:lnSpc>
              <a:spcBef>
                <a:spcPts val="1000"/>
              </a:spcBef>
              <a:spcAft>
                <a:spcPts val="0"/>
              </a:spcAft>
              <a:buClr>
                <a:srgbClr val="B7DB20"/>
              </a:buClr>
              <a:buSzPts val="1400"/>
              <a:buFont typeface="Archivo"/>
              <a:buChar char="➔"/>
            </a:pPr>
            <a:r>
              <a:rPr lang="es">
                <a:solidFill>
                  <a:schemeClr val="dk1"/>
                </a:solidFill>
                <a:latin typeface="Archivo"/>
                <a:ea typeface="Archivo"/>
                <a:cs typeface="Archivo"/>
                <a:sym typeface="Archivo"/>
              </a:rPr>
              <a:t>Revisar y autocorregir sus producciones a partir de herramientas de apoyo (Canva de consulta, banco de palabras, rúbrica).</a:t>
            </a:r>
            <a:endParaRPr>
              <a:solidFill>
                <a:schemeClr val="dk1"/>
              </a:solidFill>
              <a:latin typeface="Archivo"/>
              <a:ea typeface="Archivo"/>
              <a:cs typeface="Archivo"/>
              <a:sym typeface="Archivo"/>
            </a:endParaRPr>
          </a:p>
          <a:p>
            <a:pPr indent="-317507" lvl="0" marL="457200" rtl="0" algn="just">
              <a:lnSpc>
                <a:spcPct val="115000"/>
              </a:lnSpc>
              <a:spcBef>
                <a:spcPts val="1000"/>
              </a:spcBef>
              <a:spcAft>
                <a:spcPts val="1000"/>
              </a:spcAft>
              <a:buClr>
                <a:srgbClr val="B7DB20"/>
              </a:buClr>
              <a:buSzPts val="1400"/>
              <a:buFont typeface="Archivo"/>
              <a:buChar char="➔"/>
            </a:pPr>
            <a:r>
              <a:rPr lang="es">
                <a:solidFill>
                  <a:schemeClr val="dk1"/>
                </a:solidFill>
                <a:latin typeface="Archivo"/>
                <a:ea typeface="Archivo"/>
                <a:cs typeface="Archivo"/>
                <a:sym typeface="Archivo"/>
              </a:rPr>
              <a:t>Escribir texto completos evitando fragmentaciones.</a:t>
            </a:r>
            <a:endParaRPr>
              <a:solidFill>
                <a:schemeClr val="dk1"/>
              </a:solidFill>
              <a:latin typeface="Archivo"/>
              <a:ea typeface="Archivo"/>
              <a:cs typeface="Archivo"/>
              <a:sym typeface="Archivo"/>
            </a:endParaRPr>
          </a:p>
        </p:txBody>
      </p:sp>
      <p:sp>
        <p:nvSpPr>
          <p:cNvPr id="947" name="Google Shape;947;g36fc0fb3c12_2_41"/>
          <p:cNvSpPr txBox="1"/>
          <p:nvPr>
            <p:ph idx="2" type="body"/>
          </p:nvPr>
        </p:nvSpPr>
        <p:spPr>
          <a:xfrm>
            <a:off x="4687350" y="1162150"/>
            <a:ext cx="4239600" cy="3621000"/>
          </a:xfrm>
          <a:prstGeom prst="rect">
            <a:avLst/>
          </a:prstGeom>
          <a:noFill/>
          <a:ln>
            <a:noFill/>
          </a:ln>
        </p:spPr>
        <p:txBody>
          <a:bodyPr anchorCtr="0" anchor="t" bIns="91425" lIns="91425" spcFirstLastPara="1" rIns="91425" wrap="square" tIns="91425">
            <a:normAutofit lnSpcReduction="20000"/>
          </a:bodyPr>
          <a:lstStyle/>
          <a:p>
            <a:pPr indent="0" lvl="0" marL="0" rtl="0" algn="just">
              <a:lnSpc>
                <a:spcPct val="100000"/>
              </a:lnSpc>
              <a:spcBef>
                <a:spcPts val="1100"/>
              </a:spcBef>
              <a:spcAft>
                <a:spcPts val="0"/>
              </a:spcAft>
              <a:buSzPts val="1400"/>
              <a:buNone/>
            </a:pPr>
            <a:r>
              <a:rPr b="1" lang="es">
                <a:solidFill>
                  <a:schemeClr val="dk1"/>
                </a:solidFill>
                <a:highlight>
                  <a:srgbClr val="B7DB20"/>
                </a:highlight>
                <a:latin typeface="Archivo"/>
                <a:ea typeface="Archivo"/>
                <a:cs typeface="Archivo"/>
                <a:sym typeface="Archivo"/>
              </a:rPr>
              <a:t>Contenidos:</a:t>
            </a:r>
            <a:endParaRPr b="1">
              <a:solidFill>
                <a:schemeClr val="dk1"/>
              </a:solidFill>
              <a:highlight>
                <a:srgbClr val="B7DB20"/>
              </a:highlight>
              <a:latin typeface="Archivo"/>
              <a:ea typeface="Archivo"/>
              <a:cs typeface="Archivo"/>
              <a:sym typeface="Archivo"/>
            </a:endParaRPr>
          </a:p>
          <a:p>
            <a:pPr indent="0" lvl="0" marL="0" rtl="0" algn="just">
              <a:lnSpc>
                <a:spcPct val="100000"/>
              </a:lnSpc>
              <a:spcBef>
                <a:spcPts val="1100"/>
              </a:spcBef>
              <a:spcAft>
                <a:spcPts val="0"/>
              </a:spcAft>
              <a:buSzPts val="1400"/>
              <a:buNone/>
            </a:pPr>
            <a:r>
              <a:t/>
            </a:r>
            <a:endParaRPr b="1">
              <a:solidFill>
                <a:schemeClr val="dk1"/>
              </a:solidFill>
              <a:highlight>
                <a:srgbClr val="B7DB20"/>
              </a:highlight>
              <a:latin typeface="Archivo"/>
              <a:ea typeface="Archivo"/>
              <a:cs typeface="Archivo"/>
              <a:sym typeface="Archivo"/>
            </a:endParaRPr>
          </a:p>
          <a:p>
            <a:pPr indent="-317530" lvl="0" marL="457200" rtl="0" algn="just">
              <a:lnSpc>
                <a:spcPct val="115000"/>
              </a:lnSpc>
              <a:spcBef>
                <a:spcPts val="0"/>
              </a:spcBef>
              <a:spcAft>
                <a:spcPts val="0"/>
              </a:spcAft>
              <a:buClr>
                <a:srgbClr val="B7DB20"/>
              </a:buClr>
              <a:buSzPts val="1400"/>
              <a:buFont typeface="Archivo"/>
              <a:buChar char="➔"/>
            </a:pPr>
            <a:r>
              <a:rPr b="1" lang="es">
                <a:solidFill>
                  <a:schemeClr val="dk1"/>
                </a:solidFill>
                <a:highlight>
                  <a:schemeClr val="lt1"/>
                </a:highlight>
                <a:latin typeface="Archivo"/>
                <a:ea typeface="Archivo"/>
                <a:cs typeface="Archivo"/>
                <a:sym typeface="Archivo"/>
              </a:rPr>
              <a:t>Lectura </a:t>
            </a:r>
            <a:r>
              <a:rPr lang="es">
                <a:solidFill>
                  <a:schemeClr val="dk1"/>
                </a:solidFill>
                <a:highlight>
                  <a:schemeClr val="lt1"/>
                </a:highlight>
                <a:latin typeface="Archivo"/>
                <a:ea typeface="Archivo"/>
                <a:cs typeface="Archivo"/>
                <a:sym typeface="Archivo"/>
              </a:rPr>
              <a:t>atendiendo a los rasgos del género y la organización del relato. </a:t>
            </a:r>
            <a:endParaRPr>
              <a:solidFill>
                <a:schemeClr val="dk1"/>
              </a:solidFill>
              <a:highlight>
                <a:schemeClr val="lt1"/>
              </a:highlight>
              <a:latin typeface="Archivo"/>
              <a:ea typeface="Archivo"/>
              <a:cs typeface="Archivo"/>
              <a:sym typeface="Archivo"/>
            </a:endParaRPr>
          </a:p>
          <a:p>
            <a:pPr indent="-317530" lvl="0" marL="457200" rtl="0" algn="just">
              <a:lnSpc>
                <a:spcPct val="115000"/>
              </a:lnSpc>
              <a:spcBef>
                <a:spcPts val="1000"/>
              </a:spcBef>
              <a:spcAft>
                <a:spcPts val="0"/>
              </a:spcAft>
              <a:buClr>
                <a:srgbClr val="B7DB20"/>
              </a:buClr>
              <a:buSzPts val="1400"/>
              <a:buFont typeface="Archivo"/>
              <a:buChar char="➔"/>
            </a:pPr>
            <a:r>
              <a:rPr b="1" lang="es">
                <a:solidFill>
                  <a:schemeClr val="dk1"/>
                </a:solidFill>
                <a:highlight>
                  <a:schemeClr val="lt1"/>
                </a:highlight>
                <a:latin typeface="Archivo"/>
                <a:ea typeface="Archivo"/>
                <a:cs typeface="Archivo"/>
                <a:sym typeface="Archivo"/>
              </a:rPr>
              <a:t>P</a:t>
            </a:r>
            <a:r>
              <a:rPr b="1" lang="es">
                <a:solidFill>
                  <a:schemeClr val="dk1"/>
                </a:solidFill>
                <a:highlight>
                  <a:schemeClr val="lt1"/>
                </a:highlight>
                <a:latin typeface="Archivo"/>
                <a:ea typeface="Archivo"/>
                <a:cs typeface="Archivo"/>
                <a:sym typeface="Archivo"/>
              </a:rPr>
              <a:t>lanificación, puesta en texto y revisión de leyendas. </a:t>
            </a:r>
            <a:endParaRPr b="1">
              <a:solidFill>
                <a:schemeClr val="dk1"/>
              </a:solidFill>
              <a:highlight>
                <a:schemeClr val="lt1"/>
              </a:highlight>
              <a:latin typeface="Archivo"/>
              <a:ea typeface="Archivo"/>
              <a:cs typeface="Archivo"/>
              <a:sym typeface="Archivo"/>
            </a:endParaRPr>
          </a:p>
          <a:p>
            <a:pPr indent="-317530" lvl="0" marL="457200" rtl="0" algn="just">
              <a:lnSpc>
                <a:spcPct val="115000"/>
              </a:lnSpc>
              <a:spcBef>
                <a:spcPts val="1000"/>
              </a:spcBef>
              <a:spcAft>
                <a:spcPts val="1000"/>
              </a:spcAft>
              <a:buClr>
                <a:srgbClr val="B7DB20"/>
              </a:buClr>
              <a:buSzPts val="1400"/>
              <a:buFont typeface="Archivo"/>
              <a:buChar char="➔"/>
            </a:pPr>
            <a:r>
              <a:rPr b="1" lang="es">
                <a:solidFill>
                  <a:schemeClr val="dk1"/>
                </a:solidFill>
                <a:highlight>
                  <a:schemeClr val="lt1"/>
                </a:highlight>
                <a:latin typeface="Archivo"/>
                <a:ea typeface="Archivo"/>
                <a:cs typeface="Archivo"/>
                <a:sym typeface="Archivo"/>
              </a:rPr>
              <a:t>Uso de herramientas de la lengua en la escritura: </a:t>
            </a:r>
            <a:r>
              <a:rPr lang="es">
                <a:solidFill>
                  <a:schemeClr val="dk1"/>
                </a:solidFill>
                <a:highlight>
                  <a:schemeClr val="lt1"/>
                </a:highlight>
                <a:latin typeface="Archivo"/>
                <a:ea typeface="Archivo"/>
                <a:cs typeface="Archivo"/>
                <a:sym typeface="Archivo"/>
              </a:rPr>
              <a:t>pronombres, elipsis y sinónimos para evitar repeticiones y redundancias; el uso de conectores </a:t>
            </a:r>
            <a:r>
              <a:rPr lang="es">
                <a:solidFill>
                  <a:schemeClr val="dk1"/>
                </a:solidFill>
                <a:highlight>
                  <a:schemeClr val="lt1"/>
                </a:highlight>
                <a:latin typeface="Archivo"/>
                <a:ea typeface="Archivo"/>
                <a:cs typeface="Archivo"/>
                <a:sym typeface="Archivo"/>
              </a:rPr>
              <a:t>discursivos</a:t>
            </a:r>
            <a:r>
              <a:rPr lang="es">
                <a:solidFill>
                  <a:schemeClr val="dk1"/>
                </a:solidFill>
                <a:highlight>
                  <a:schemeClr val="lt1"/>
                </a:highlight>
                <a:latin typeface="Archivo"/>
                <a:ea typeface="Archivo"/>
                <a:cs typeface="Archivo"/>
                <a:sym typeface="Archivo"/>
              </a:rPr>
              <a:t>, la puntuación como demarcador textual para organizar ideas y u</a:t>
            </a:r>
            <a:r>
              <a:rPr lang="es">
                <a:solidFill>
                  <a:schemeClr val="dk1"/>
                </a:solidFill>
                <a:highlight>
                  <a:schemeClr val="lt1"/>
                </a:highlight>
                <a:latin typeface="Archivo"/>
                <a:ea typeface="Archivo"/>
                <a:cs typeface="Archivo"/>
                <a:sym typeface="Archivo"/>
                <a:extLst>
                  <a:ext uri="http://customooxmlschemas.google.com/">
                    <go:slidesCustomData xmlns:go="http://customooxmlschemas.google.com/" textRoundtripDataId="0"/>
                  </a:ext>
                </a:extLst>
              </a:rPr>
              <a:t>so de tiempos de la narración para situar los hechos y organizar la secuencia de la historia.</a:t>
            </a:r>
            <a:endParaRPr b="1">
              <a:solidFill>
                <a:schemeClr val="dk1"/>
              </a:solidFill>
              <a:highlight>
                <a:schemeClr val="lt1"/>
              </a:highlight>
              <a:latin typeface="Times New Roman"/>
              <a:ea typeface="Times New Roman"/>
              <a:cs typeface="Times New Roman"/>
              <a:sym typeface="Times New Roman"/>
            </a:endParaRPr>
          </a:p>
        </p:txBody>
      </p:sp>
      <p:sp>
        <p:nvSpPr>
          <p:cNvPr id="948" name="Google Shape;948;g36fc0fb3c12_2_41"/>
          <p:cNvSpPr txBox="1"/>
          <p:nvPr/>
        </p:nvSpPr>
        <p:spPr>
          <a:xfrm>
            <a:off x="158425" y="93600"/>
            <a:ext cx="5948700" cy="499800"/>
          </a:xfrm>
          <a:prstGeom prst="rect">
            <a:avLst/>
          </a:prstGeom>
          <a:solidFill>
            <a:srgbClr val="B7DB20"/>
          </a:solid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s" sz="1800">
                <a:solidFill>
                  <a:schemeClr val="dk1"/>
                </a:solidFill>
              </a:rPr>
              <a:t>Andamiar la escritura: escribir desde la pertenencia</a:t>
            </a:r>
            <a:r>
              <a:rPr b="1" lang="es" sz="1000">
                <a:solidFill>
                  <a:srgbClr val="0000FF"/>
                </a:solidFill>
              </a:rPr>
              <a:t> </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952" name="Shape 952"/>
        <p:cNvGrpSpPr/>
        <p:nvPr/>
      </p:nvGrpSpPr>
      <p:grpSpPr>
        <a:xfrm>
          <a:off x="0" y="0"/>
          <a:ext cx="0" cy="0"/>
          <a:chOff x="0" y="0"/>
          <a:chExt cx="0" cy="0"/>
        </a:xfrm>
      </p:grpSpPr>
      <p:pic>
        <p:nvPicPr>
          <p:cNvPr id="953" name="Google Shape;953;g36fc0fb3c12_2_51"/>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954" name="Google Shape;954;g36fc0fb3c12_2_51"/>
          <p:cNvSpPr/>
          <p:nvPr/>
        </p:nvSpPr>
        <p:spPr>
          <a:xfrm>
            <a:off x="-46625" y="4995800"/>
            <a:ext cx="9198300" cy="147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55" name="Google Shape;955;g36fc0fb3c12_2_51"/>
          <p:cNvPicPr preferRelativeResize="0"/>
          <p:nvPr/>
        </p:nvPicPr>
        <p:blipFill rotWithShape="1">
          <a:blip r:embed="rId4">
            <a:alphaModFix/>
          </a:blip>
          <a:srcRect b="0" l="0" r="0" t="0"/>
          <a:stretch/>
        </p:blipFill>
        <p:spPr>
          <a:xfrm>
            <a:off x="7380175" y="149225"/>
            <a:ext cx="1460676" cy="206450"/>
          </a:xfrm>
          <a:prstGeom prst="rect">
            <a:avLst/>
          </a:prstGeom>
          <a:noFill/>
          <a:ln>
            <a:noFill/>
          </a:ln>
        </p:spPr>
      </p:pic>
      <p:sp>
        <p:nvSpPr>
          <p:cNvPr id="956" name="Google Shape;956;g36fc0fb3c12_2_51"/>
          <p:cNvSpPr txBox="1"/>
          <p:nvPr/>
        </p:nvSpPr>
        <p:spPr>
          <a:xfrm>
            <a:off x="158425" y="870625"/>
            <a:ext cx="8771400" cy="41751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1200"/>
              </a:spcBef>
              <a:spcAft>
                <a:spcPts val="0"/>
              </a:spcAft>
              <a:buClr>
                <a:schemeClr val="dk1"/>
              </a:buClr>
              <a:buSzPts val="1100"/>
              <a:buFont typeface="Arial"/>
              <a:buNone/>
            </a:pPr>
            <a:r>
              <a:rPr b="1" i="0" lang="es" sz="1300" u="none" cap="none" strike="noStrike">
                <a:solidFill>
                  <a:schemeClr val="dk1"/>
                </a:solidFill>
                <a:latin typeface="Archivo"/>
                <a:ea typeface="Archivo"/>
                <a:cs typeface="Archivo"/>
                <a:sym typeface="Archivo"/>
              </a:rPr>
              <a:t>Uso de instrumentos de seguimiento y fortalecimiento de la autonomía:</a:t>
            </a:r>
            <a:br>
              <a:rPr b="1" i="0" lang="es" sz="1300" u="none" cap="none" strike="noStrike">
                <a:solidFill>
                  <a:schemeClr val="dk1"/>
                </a:solidFill>
                <a:latin typeface="Archivo"/>
                <a:ea typeface="Archivo"/>
                <a:cs typeface="Archivo"/>
                <a:sym typeface="Archivo"/>
              </a:rPr>
            </a:br>
            <a:r>
              <a:rPr i="0" lang="es" sz="1300" u="none" cap="none" strike="noStrike">
                <a:solidFill>
                  <a:schemeClr val="dk1"/>
                </a:solidFill>
                <a:latin typeface="Archivo"/>
                <a:ea typeface="Archivo"/>
                <a:cs typeface="Archivo"/>
                <a:sym typeface="Archivo"/>
                <a:extLst>
                  <a:ext uri="http://customooxmlschemas.google.com/">
                    <go:slidesCustomData xmlns:go="http://customooxmlschemas.google.com/" textRoundtripDataId="1"/>
                  </a:ext>
                </a:extLst>
              </a:rPr>
              <a:t>A medida que mis estudiantes avanzaban en la escritura de sus leyendas, iba leyendo sus producciones para identificar los contenidos prioritarios y las dificultades recurrentes, con el objetivo de orientarlos hacia narraciones más elaboradas y coherentes. Durante el proceso, les expliqué contenidos de gramática como </a:t>
            </a:r>
            <a:r>
              <a:rPr b="1" i="0" lang="es" sz="1300" u="none" cap="none" strike="noStrike">
                <a:solidFill>
                  <a:schemeClr val="dk1"/>
                </a:solidFill>
                <a:latin typeface="Archivo"/>
                <a:ea typeface="Archivo"/>
                <a:cs typeface="Archivo"/>
                <a:sym typeface="Archivo"/>
                <a:extLst>
                  <a:ext uri="http://customooxmlschemas.google.com/">
                    <go:slidesCustomData xmlns:go="http://customooxmlschemas.google.com/" textRoundtripDataId="2"/>
                  </a:ext>
                </a:extLst>
              </a:rPr>
              <a:t>“herramientas de la lengua”</a:t>
            </a:r>
            <a:r>
              <a:rPr i="0" lang="es" sz="1300" u="none" cap="none" strike="noStrike">
                <a:solidFill>
                  <a:schemeClr val="dk1"/>
                </a:solidFill>
                <a:latin typeface="Archivo"/>
                <a:ea typeface="Archivo"/>
                <a:cs typeface="Archivo"/>
                <a:sym typeface="Archivo"/>
                <a:extLst>
                  <a:ext uri="http://customooxmlschemas.google.com/">
                    <go:slidesCustomData xmlns:go="http://customooxmlschemas.google.com/" textRoundtripDataId="3"/>
                  </a:ext>
                </a:extLst>
              </a:rPr>
              <a:t>, así como nociones de teoría literaria, incluyendo narradores y puntos de vista, para que pudieran tomar decisiones conscientes en su escritura.</a:t>
            </a:r>
            <a:endParaRPr i="0" sz="1300" u="none" cap="none" strike="noStrike">
              <a:solidFill>
                <a:schemeClr val="dk1"/>
              </a:solidFill>
              <a:latin typeface="Archivo"/>
              <a:ea typeface="Archivo"/>
              <a:cs typeface="Archivo"/>
              <a:sym typeface="Archivo"/>
            </a:endParaRPr>
          </a:p>
          <a:p>
            <a:pPr indent="0" lvl="0" marL="0" marR="0" rtl="0" algn="just">
              <a:lnSpc>
                <a:spcPct val="115000"/>
              </a:lnSpc>
              <a:spcBef>
                <a:spcPts val="1200"/>
              </a:spcBef>
              <a:spcAft>
                <a:spcPts val="0"/>
              </a:spcAft>
              <a:buClr>
                <a:schemeClr val="dk1"/>
              </a:buClr>
              <a:buSzPts val="1100"/>
              <a:buFont typeface="Arial"/>
              <a:buNone/>
            </a:pPr>
            <a:r>
              <a:rPr i="0" lang="es" sz="1300" u="none" cap="none" strike="noStrike">
                <a:solidFill>
                  <a:schemeClr val="dk1"/>
                </a:solidFill>
                <a:latin typeface="Archivo"/>
                <a:ea typeface="Archivo"/>
                <a:cs typeface="Archivo"/>
                <a:sym typeface="Archivo"/>
              </a:rPr>
              <a:t>Al finalizar la producción, puse a su disposición un </a:t>
            </a:r>
            <a:r>
              <a:rPr b="1" i="0" lang="es" sz="1300" u="none" cap="none" strike="noStrike">
                <a:solidFill>
                  <a:schemeClr val="dk1"/>
                </a:solidFill>
                <a:latin typeface="Archivo"/>
                <a:ea typeface="Archivo"/>
                <a:cs typeface="Archivo"/>
                <a:sym typeface="Archivo"/>
              </a:rPr>
              <a:t>CANVA compartido</a:t>
            </a:r>
            <a:r>
              <a:rPr i="0" lang="es" sz="1300" u="none" cap="none" strike="noStrike">
                <a:solidFill>
                  <a:schemeClr val="dk1"/>
                </a:solidFill>
                <a:latin typeface="Archivo"/>
                <a:ea typeface="Archivo"/>
                <a:cs typeface="Archivo"/>
                <a:sym typeface="Archivo"/>
              </a:rPr>
              <a:t> que reunía todos los contenidos trabajados, junto con una </a:t>
            </a:r>
            <a:r>
              <a:rPr b="1" i="0" lang="es" sz="1300" u="none" cap="none" strike="noStrike">
                <a:solidFill>
                  <a:schemeClr val="dk1"/>
                </a:solidFill>
                <a:latin typeface="Archivo"/>
                <a:ea typeface="Archivo"/>
                <a:cs typeface="Archivo"/>
                <a:sym typeface="Archivo"/>
              </a:rPr>
              <a:t>lista de cotejo</a:t>
            </a:r>
            <a:r>
              <a:rPr i="0" lang="es" sz="1300" u="none" cap="none" strike="noStrike">
                <a:solidFill>
                  <a:schemeClr val="dk1"/>
                </a:solidFill>
                <a:latin typeface="Archivo"/>
                <a:ea typeface="Archivo"/>
                <a:cs typeface="Archivo"/>
                <a:sym typeface="Archivo"/>
              </a:rPr>
              <a:t> basada en preguntas orientadoras, diseñada para que cada estudiante pudiera revisar de manera autónoma que sus textos incluyeran todos los elementos esenciales de la narrativa. Este instrumento promovió la </a:t>
            </a:r>
            <a:r>
              <a:rPr b="1" i="0" lang="es" sz="1300" u="none" cap="none" strike="noStrike">
                <a:solidFill>
                  <a:schemeClr val="dk1"/>
                </a:solidFill>
                <a:latin typeface="Archivo"/>
                <a:ea typeface="Archivo"/>
                <a:cs typeface="Archivo"/>
                <a:sym typeface="Archivo"/>
              </a:rPr>
              <a:t>autorregulación y la autonomía</a:t>
            </a:r>
            <a:r>
              <a:rPr i="0" lang="es" sz="1300" u="none" cap="none" strike="noStrike">
                <a:solidFill>
                  <a:schemeClr val="dk1"/>
                </a:solidFill>
                <a:latin typeface="Archivo"/>
                <a:ea typeface="Archivo"/>
                <a:cs typeface="Archivo"/>
                <a:sym typeface="Archivo"/>
              </a:rPr>
              <a:t>, permitiéndoles evaluar y mejorar su propio trabajo antes de la entrega final.</a:t>
            </a:r>
            <a:endParaRPr i="0" sz="1300" u="none" cap="none" strike="noStrike">
              <a:solidFill>
                <a:schemeClr val="dk1"/>
              </a:solidFill>
              <a:latin typeface="Archivo"/>
              <a:ea typeface="Archivo"/>
              <a:cs typeface="Archivo"/>
              <a:sym typeface="Archivo"/>
            </a:endParaRPr>
          </a:p>
          <a:p>
            <a:pPr indent="0" lvl="0" marL="0" marR="0" rtl="0" algn="just">
              <a:lnSpc>
                <a:spcPct val="115000"/>
              </a:lnSpc>
              <a:spcBef>
                <a:spcPts val="1200"/>
              </a:spcBef>
              <a:spcAft>
                <a:spcPts val="1000"/>
              </a:spcAft>
              <a:buClr>
                <a:schemeClr val="dk1"/>
              </a:buClr>
              <a:buSzPts val="1100"/>
              <a:buFont typeface="Arial"/>
              <a:buNone/>
            </a:pPr>
            <a:r>
              <a:rPr b="1" i="0" lang="es" sz="1300" u="none" cap="none" strike="noStrike">
                <a:solidFill>
                  <a:schemeClr val="dk1"/>
                </a:solidFill>
                <a:latin typeface="Archivo"/>
                <a:ea typeface="Archivo"/>
                <a:cs typeface="Archivo"/>
                <a:sym typeface="Archivo"/>
              </a:rPr>
              <a:t>Instancias de retroalimentación y ajustes en la planificación:</a:t>
            </a:r>
            <a:br>
              <a:rPr b="1" i="0" lang="es" sz="1300" u="none" cap="none" strike="noStrike">
                <a:solidFill>
                  <a:schemeClr val="dk1"/>
                </a:solidFill>
                <a:latin typeface="Archivo"/>
                <a:ea typeface="Archivo"/>
                <a:cs typeface="Archivo"/>
                <a:sym typeface="Archivo"/>
              </a:rPr>
            </a:br>
            <a:r>
              <a:rPr i="0" lang="es" sz="1300" u="none" cap="none" strike="noStrike">
                <a:solidFill>
                  <a:schemeClr val="dk1"/>
                </a:solidFill>
                <a:latin typeface="Archivo"/>
                <a:ea typeface="Archivo"/>
                <a:cs typeface="Archivo"/>
                <a:sym typeface="Archivo"/>
              </a:rPr>
              <a:t> Fui ajustando la planificación inicial de manera flexible según las necesidades que detectaba en los textos intermedios. Incorporé nuevas estrategias y recursos conforme surgían dificultades, asegurándome de que cada estudiante contara con el apoyo necesario para avanzar hacia la producción final de sus </a:t>
            </a:r>
            <a:r>
              <a:rPr b="1" i="0" lang="es" sz="1300" u="none" cap="none" strike="noStrike">
                <a:solidFill>
                  <a:schemeClr val="dk1"/>
                </a:solidFill>
                <a:latin typeface="Archivo"/>
                <a:ea typeface="Archivo"/>
                <a:cs typeface="Archivo"/>
                <a:sym typeface="Archivo"/>
              </a:rPr>
              <a:t>leyendas urbanas</a:t>
            </a:r>
            <a:r>
              <a:rPr i="0" lang="es" sz="1300" u="none" cap="none" strike="noStrike">
                <a:solidFill>
                  <a:schemeClr val="dk1"/>
                </a:solidFill>
                <a:latin typeface="Archivo"/>
                <a:ea typeface="Archivo"/>
                <a:cs typeface="Archivo"/>
                <a:sym typeface="Archivo"/>
              </a:rPr>
              <a:t>, enriquecidas y revisadas colectivamente.</a:t>
            </a:r>
            <a:r>
              <a:rPr i="0" lang="es" sz="1500" u="none" cap="none" strike="noStrike">
                <a:solidFill>
                  <a:schemeClr val="dk1"/>
                </a:solidFill>
                <a:latin typeface="Archivo"/>
                <a:ea typeface="Archivo"/>
                <a:cs typeface="Archivo"/>
                <a:sym typeface="Archivo"/>
              </a:rPr>
              <a:t> </a:t>
            </a:r>
            <a:endParaRPr i="0" sz="1900" u="none" cap="none" strike="noStrike">
              <a:solidFill>
                <a:schemeClr val="dk2"/>
              </a:solidFill>
              <a:latin typeface="Archivo"/>
              <a:ea typeface="Archivo"/>
              <a:cs typeface="Archivo"/>
              <a:sym typeface="Archivo"/>
            </a:endParaRPr>
          </a:p>
        </p:txBody>
      </p:sp>
      <p:sp>
        <p:nvSpPr>
          <p:cNvPr id="957" name="Google Shape;957;g36fc0fb3c12_2_51"/>
          <p:cNvSpPr txBox="1"/>
          <p:nvPr/>
        </p:nvSpPr>
        <p:spPr>
          <a:xfrm>
            <a:off x="158425" y="149225"/>
            <a:ext cx="6405600" cy="5007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i="0" lang="es" sz="1800" u="none" cap="none" strike="noStrike">
                <a:solidFill>
                  <a:schemeClr val="dk1"/>
                </a:solidFill>
                <a:latin typeface="Arial"/>
                <a:ea typeface="Arial"/>
                <a:cs typeface="Arial"/>
                <a:sym typeface="Arial"/>
              </a:rPr>
              <a:t>Andamiar la escritura: escribir desde la pertenencia</a:t>
            </a:r>
            <a:r>
              <a:rPr b="1" i="0" lang="es" sz="1000" u="none" cap="none" strike="noStrike">
                <a:solidFill>
                  <a:srgbClr val="0000FF"/>
                </a:solidFill>
                <a:latin typeface="Arial"/>
                <a:ea typeface="Arial"/>
                <a:cs typeface="Arial"/>
                <a:sym typeface="Arial"/>
              </a:rPr>
              <a:t> </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1" name="Shape 961"/>
        <p:cNvGrpSpPr/>
        <p:nvPr/>
      </p:nvGrpSpPr>
      <p:grpSpPr>
        <a:xfrm>
          <a:off x="0" y="0"/>
          <a:ext cx="0" cy="0"/>
          <a:chOff x="0" y="0"/>
          <a:chExt cx="0" cy="0"/>
        </a:xfrm>
      </p:grpSpPr>
      <p:pic>
        <p:nvPicPr>
          <p:cNvPr id="962" name="Google Shape;962;g36fc0fb3c12_2_59"/>
          <p:cNvPicPr preferRelativeResize="0"/>
          <p:nvPr/>
        </p:nvPicPr>
        <p:blipFill rotWithShape="1">
          <a:blip r:embed="rId3">
            <a:alphaModFix/>
          </a:blip>
          <a:srcRect b="0" l="0" r="0" t="0"/>
          <a:stretch/>
        </p:blipFill>
        <p:spPr>
          <a:xfrm>
            <a:off x="158425" y="587800"/>
            <a:ext cx="1261814" cy="311763"/>
          </a:xfrm>
          <a:prstGeom prst="rect">
            <a:avLst/>
          </a:prstGeom>
          <a:noFill/>
          <a:ln>
            <a:noFill/>
          </a:ln>
        </p:spPr>
      </p:pic>
      <p:sp>
        <p:nvSpPr>
          <p:cNvPr id="963" name="Google Shape;963;g36fc0fb3c12_2_5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64" name="Google Shape;964;g36fc0fb3c12_2_59"/>
          <p:cNvPicPr preferRelativeResize="0"/>
          <p:nvPr/>
        </p:nvPicPr>
        <p:blipFill rotWithShape="1">
          <a:blip r:embed="rId4">
            <a:alphaModFix/>
          </a:blip>
          <a:srcRect b="0" l="0" r="0" t="0"/>
          <a:stretch/>
        </p:blipFill>
        <p:spPr>
          <a:xfrm>
            <a:off x="7281950" y="157725"/>
            <a:ext cx="1460676" cy="206450"/>
          </a:xfrm>
          <a:prstGeom prst="rect">
            <a:avLst/>
          </a:prstGeom>
          <a:noFill/>
          <a:ln>
            <a:noFill/>
          </a:ln>
        </p:spPr>
      </p:pic>
      <p:sp>
        <p:nvSpPr>
          <p:cNvPr id="965" name="Google Shape;965;g36fc0fb3c12_2_59"/>
          <p:cNvSpPr txBox="1"/>
          <p:nvPr/>
        </p:nvSpPr>
        <p:spPr>
          <a:xfrm>
            <a:off x="223150" y="879550"/>
            <a:ext cx="8206800" cy="3789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rPr b="1" i="0" lang="es" sz="1300" u="none" cap="none" strike="noStrike">
                <a:solidFill>
                  <a:schemeClr val="dk1"/>
                </a:solidFill>
                <a:latin typeface="Archivo"/>
                <a:ea typeface="Archivo"/>
                <a:cs typeface="Archivo"/>
                <a:sym typeface="Archivo"/>
              </a:rPr>
              <a:t>Uso de instrumentos de seguimiento y fortalecimiento de la autonomía:</a:t>
            </a:r>
            <a:endParaRPr b="1" i="0" sz="1300" u="none" cap="none" strike="noStrike">
              <a:solidFill>
                <a:schemeClr val="dk1"/>
              </a:solidFill>
              <a:latin typeface="Archivo"/>
              <a:ea typeface="Archivo"/>
              <a:cs typeface="Archivo"/>
              <a:sym typeface="Archivo"/>
            </a:endParaRPr>
          </a:p>
          <a:p>
            <a:pPr indent="-311150" lvl="0" marL="457200" marR="0" rtl="0" algn="l">
              <a:lnSpc>
                <a:spcPct val="115000"/>
              </a:lnSpc>
              <a:spcBef>
                <a:spcPts val="1200"/>
              </a:spcBef>
              <a:spcAft>
                <a:spcPts val="0"/>
              </a:spcAft>
              <a:buClr>
                <a:schemeClr val="dk1"/>
              </a:buClr>
              <a:buSzPts val="1300"/>
              <a:buFont typeface="Archivo"/>
              <a:buChar char="-"/>
            </a:pPr>
            <a:r>
              <a:rPr i="0" lang="es" sz="1300" u="none" cap="none" strike="noStrike">
                <a:solidFill>
                  <a:schemeClr val="dk1"/>
                </a:solidFill>
                <a:latin typeface="Archivo"/>
                <a:ea typeface="Archivo"/>
                <a:cs typeface="Archivo"/>
                <a:sym typeface="Archivo"/>
              </a:rPr>
              <a:t>Lectura por parte de los/as estudiantes de </a:t>
            </a:r>
            <a:r>
              <a:rPr i="0" lang="es" sz="1300" u="none" cap="none" strike="noStrike">
                <a:solidFill>
                  <a:schemeClr val="dk1"/>
                </a:solidFill>
                <a:latin typeface="Archivo"/>
                <a:ea typeface="Archivo"/>
                <a:cs typeface="Archivo"/>
                <a:sym typeface="Archivo"/>
                <a:extLst>
                  <a:ext uri="http://customooxmlschemas.google.com/">
                    <go:slidesCustomData xmlns:go="http://customooxmlschemas.google.com/" textRoundtripDataId="4"/>
                  </a:ext>
                </a:extLst>
              </a:rPr>
              <a:t> sus producciones.</a:t>
            </a:r>
            <a:endParaRPr i="0" sz="1300" u="none" cap="none" strike="noStrike">
              <a:solidFill>
                <a:schemeClr val="dk1"/>
              </a:solidFill>
              <a:latin typeface="Archivo"/>
              <a:ea typeface="Archivo"/>
              <a:cs typeface="Archivo"/>
              <a:sym typeface="Archivo"/>
              <a:extLst>
                <a:ext uri="http://customooxmlschemas.google.com/">
                  <go:slidesCustomData xmlns:go="http://customooxmlschemas.google.com/" textRoundtripDataId="5"/>
                </a:ext>
              </a:extLst>
            </a:endParaRPr>
          </a:p>
          <a:p>
            <a:pPr indent="-311150" lvl="0" marL="457200" marR="0" rtl="0" algn="l">
              <a:lnSpc>
                <a:spcPct val="115000"/>
              </a:lnSpc>
              <a:spcBef>
                <a:spcPts val="1000"/>
              </a:spcBef>
              <a:spcAft>
                <a:spcPts val="0"/>
              </a:spcAft>
              <a:buClr>
                <a:schemeClr val="dk1"/>
              </a:buClr>
              <a:buSzPts val="1300"/>
              <a:buFont typeface="Times New Roman"/>
              <a:buChar char="-"/>
            </a:pPr>
            <a:r>
              <a:rPr i="0" lang="es" sz="1300" u="none" cap="none" strike="noStrike">
                <a:solidFill>
                  <a:schemeClr val="dk1"/>
                </a:solidFill>
                <a:latin typeface="Archivo"/>
                <a:ea typeface="Archivo"/>
                <a:cs typeface="Archivo"/>
                <a:sym typeface="Archivo"/>
                <a:extLst>
                  <a:ext uri="http://customooxmlschemas.google.com/">
                    <go:slidesCustomData xmlns:go="http://customooxmlschemas.google.com/" textRoundtripDataId="6"/>
                  </a:ext>
                </a:extLst>
              </a:rPr>
              <a:t>Explicación de contenidos de gramática,</a:t>
            </a:r>
            <a:r>
              <a:rPr b="1" i="0" lang="es" sz="1300" u="none" cap="none" strike="noStrike">
                <a:solidFill>
                  <a:schemeClr val="dk1"/>
                </a:solidFill>
                <a:latin typeface="Archivo"/>
                <a:ea typeface="Archivo"/>
                <a:cs typeface="Archivo"/>
                <a:sym typeface="Archivo"/>
                <a:extLst>
                  <a:ext uri="http://customooxmlschemas.google.com/">
                    <go:slidesCustomData xmlns:go="http://customooxmlschemas.google.com/" textRoundtripDataId="7"/>
                  </a:ext>
                </a:extLst>
              </a:rPr>
              <a:t>“herramientas de la lengua” </a:t>
            </a:r>
            <a:r>
              <a:rPr i="0" lang="es" sz="1300" u="none" cap="none" strike="noStrike">
                <a:solidFill>
                  <a:schemeClr val="dk1"/>
                </a:solidFill>
                <a:latin typeface="Archivo"/>
                <a:ea typeface="Archivo"/>
                <a:cs typeface="Archivo"/>
                <a:sym typeface="Archivo"/>
                <a:extLst>
                  <a:ext uri="http://customooxmlschemas.google.com/">
                    <go:slidesCustomData xmlns:go="http://customooxmlschemas.google.com/" textRoundtripDataId="8"/>
                  </a:ext>
                </a:extLst>
              </a:rPr>
              <a:t>para orientar la escritura.</a:t>
            </a:r>
            <a:endParaRPr i="0" sz="1300" u="none" cap="none" strike="noStrike">
              <a:solidFill>
                <a:schemeClr val="dk1"/>
              </a:solidFill>
              <a:latin typeface="Archivo"/>
              <a:ea typeface="Archivo"/>
              <a:cs typeface="Archivo"/>
              <a:sym typeface="Archivo"/>
              <a:extLst>
                <a:ext uri="http://customooxmlschemas.google.com/">
                  <go:slidesCustomData xmlns:go="http://customooxmlschemas.google.com/" textRoundtripDataId="9"/>
                </a:ext>
              </a:extLst>
            </a:endParaRPr>
          </a:p>
          <a:p>
            <a:pPr indent="-311150" lvl="0" marL="457200" marR="0" rtl="0" algn="l">
              <a:lnSpc>
                <a:spcPct val="115000"/>
              </a:lnSpc>
              <a:spcBef>
                <a:spcPts val="1000"/>
              </a:spcBef>
              <a:spcAft>
                <a:spcPts val="0"/>
              </a:spcAft>
              <a:buClr>
                <a:schemeClr val="dk1"/>
              </a:buClr>
              <a:buSzPts val="1300"/>
              <a:buFont typeface="Archivo"/>
              <a:buChar char="-"/>
            </a:pPr>
            <a:r>
              <a:rPr i="0" lang="es" sz="1300" u="none" cap="none" strike="noStrike">
                <a:solidFill>
                  <a:schemeClr val="dk1"/>
                </a:solidFill>
                <a:latin typeface="Archivo"/>
                <a:ea typeface="Archivo"/>
                <a:cs typeface="Archivo"/>
                <a:sym typeface="Archivo"/>
                <a:extLst>
                  <a:ext uri="http://customooxmlschemas.google.com/">
                    <go:slidesCustomData xmlns:go="http://customooxmlschemas.google.com/" textRoundtripDataId="10"/>
                  </a:ext>
                </a:extLst>
              </a:rPr>
              <a:t>Explicación de  nociones de teoría literaria, incluyendo narradores y puntos de vista</a:t>
            </a:r>
            <a:r>
              <a:rPr i="0" lang="es" sz="1300" u="none" cap="none" strike="noStrike">
                <a:solidFill>
                  <a:schemeClr val="dk1"/>
                </a:solidFill>
                <a:latin typeface="Archivo"/>
                <a:ea typeface="Archivo"/>
                <a:cs typeface="Archivo"/>
                <a:sym typeface="Archivo"/>
              </a:rPr>
              <a:t>.</a:t>
            </a:r>
            <a:endParaRPr i="0" sz="1300" u="none" cap="none" strike="noStrike">
              <a:solidFill>
                <a:schemeClr val="dk1"/>
              </a:solidFill>
              <a:latin typeface="Archivo"/>
              <a:ea typeface="Archivo"/>
              <a:cs typeface="Archivo"/>
              <a:sym typeface="Archivo"/>
            </a:endParaRPr>
          </a:p>
          <a:p>
            <a:pPr indent="-311150" lvl="0" marL="457200" marR="0" rtl="0" algn="l">
              <a:lnSpc>
                <a:spcPct val="115000"/>
              </a:lnSpc>
              <a:spcBef>
                <a:spcPts val="1000"/>
              </a:spcBef>
              <a:spcAft>
                <a:spcPts val="0"/>
              </a:spcAft>
              <a:buClr>
                <a:schemeClr val="dk1"/>
              </a:buClr>
              <a:buSzPts val="1300"/>
              <a:buFont typeface="Times New Roman"/>
              <a:buChar char="-"/>
            </a:pPr>
            <a:r>
              <a:rPr b="1" lang="es" sz="1300" u="sng">
                <a:solidFill>
                  <a:srgbClr val="38761D"/>
                </a:solidFill>
                <a:latin typeface="Archivo"/>
                <a:ea typeface="Archivo"/>
                <a:cs typeface="Archivo"/>
                <a:sym typeface="Archivo"/>
                <a:hlinkClick r:id="rId5">
                  <a:extLst>
                    <a:ext uri="{A12FA001-AC4F-418D-AE19-62706E023703}">
                      <ahyp:hlinkClr val="tx"/>
                    </a:ext>
                  </a:extLst>
                </a:hlinkClick>
              </a:rPr>
              <a:t>Canva</a:t>
            </a:r>
            <a:r>
              <a:rPr b="1" lang="es" sz="1300">
                <a:solidFill>
                  <a:schemeClr val="dk1"/>
                </a:solidFill>
                <a:latin typeface="Archivo"/>
                <a:ea typeface="Archivo"/>
                <a:cs typeface="Archivo"/>
                <a:sym typeface="Archivo"/>
              </a:rPr>
              <a:t> </a:t>
            </a:r>
            <a:r>
              <a:rPr b="1" i="0" lang="es" sz="1300" u="none" cap="none" strike="noStrike">
                <a:solidFill>
                  <a:schemeClr val="dk1"/>
                </a:solidFill>
                <a:latin typeface="Archivo"/>
                <a:ea typeface="Archivo"/>
                <a:cs typeface="Archivo"/>
                <a:sym typeface="Archivo"/>
              </a:rPr>
              <a:t>compartido</a:t>
            </a:r>
            <a:r>
              <a:rPr i="0" lang="es" sz="1300" u="none" cap="none" strike="noStrike">
                <a:solidFill>
                  <a:schemeClr val="dk1"/>
                </a:solidFill>
                <a:latin typeface="Archivo"/>
                <a:ea typeface="Archivo"/>
                <a:cs typeface="Archivo"/>
                <a:sym typeface="Archivo"/>
              </a:rPr>
              <a:t> con  los contenidos trabajados, junto con una </a:t>
            </a:r>
            <a:r>
              <a:rPr b="1" i="0" lang="es" sz="1300" u="none" cap="none" strike="noStrike">
                <a:solidFill>
                  <a:schemeClr val="dk1"/>
                </a:solidFill>
                <a:latin typeface="Archivo"/>
                <a:ea typeface="Archivo"/>
                <a:cs typeface="Archivo"/>
                <a:sym typeface="Archivo"/>
              </a:rPr>
              <a:t>lista de cotejo</a:t>
            </a:r>
            <a:r>
              <a:rPr i="0" lang="es" sz="1300" u="none" cap="none" strike="noStrike">
                <a:solidFill>
                  <a:schemeClr val="dk1"/>
                </a:solidFill>
                <a:latin typeface="Archivo"/>
                <a:ea typeface="Archivo"/>
                <a:cs typeface="Archivo"/>
                <a:sym typeface="Archivo"/>
              </a:rPr>
              <a:t> basada en preguntas orientadoras.</a:t>
            </a:r>
            <a:endParaRPr i="0" sz="1300" u="none" cap="none" strike="noStrike">
              <a:solidFill>
                <a:schemeClr val="dk1"/>
              </a:solidFill>
              <a:latin typeface="Archivo"/>
              <a:ea typeface="Archivo"/>
              <a:cs typeface="Archivo"/>
              <a:sym typeface="Archivo"/>
            </a:endParaRPr>
          </a:p>
          <a:p>
            <a:pPr indent="0" lvl="0" marL="0" marR="0" rtl="0" algn="l">
              <a:lnSpc>
                <a:spcPct val="115000"/>
              </a:lnSpc>
              <a:spcBef>
                <a:spcPts val="1200"/>
              </a:spcBef>
              <a:spcAft>
                <a:spcPts val="0"/>
              </a:spcAft>
              <a:buClr>
                <a:schemeClr val="dk1"/>
              </a:buClr>
              <a:buSzPts val="1100"/>
              <a:buFont typeface="Arial"/>
              <a:buNone/>
            </a:pPr>
            <a:r>
              <a:rPr b="1" i="0" lang="es" sz="1300" u="none" cap="none" strike="noStrike">
                <a:solidFill>
                  <a:schemeClr val="dk1"/>
                </a:solidFill>
                <a:latin typeface="Archivo"/>
                <a:ea typeface="Archivo"/>
                <a:cs typeface="Archivo"/>
                <a:sym typeface="Archivo"/>
              </a:rPr>
              <a:t>Instancias de retroalimentación y ajustes en la planificación:</a:t>
            </a:r>
            <a:endParaRPr b="1" i="0" sz="1300" u="none" cap="none" strike="noStrike">
              <a:solidFill>
                <a:schemeClr val="dk1"/>
              </a:solidFill>
              <a:latin typeface="Archivo"/>
              <a:ea typeface="Archivo"/>
              <a:cs typeface="Archivo"/>
              <a:sym typeface="Archivo"/>
            </a:endParaRPr>
          </a:p>
          <a:p>
            <a:pPr indent="-311150" lvl="0" marL="457200" marR="0" rtl="0" algn="l">
              <a:lnSpc>
                <a:spcPct val="115000"/>
              </a:lnSpc>
              <a:spcBef>
                <a:spcPts val="1200"/>
              </a:spcBef>
              <a:spcAft>
                <a:spcPts val="0"/>
              </a:spcAft>
              <a:buClr>
                <a:schemeClr val="dk1"/>
              </a:buClr>
              <a:buSzPts val="1300"/>
              <a:buFont typeface="Archivo"/>
              <a:buChar char="-"/>
            </a:pPr>
            <a:r>
              <a:rPr i="0" lang="es" sz="1300" u="none" cap="none" strike="noStrike">
                <a:solidFill>
                  <a:schemeClr val="dk1"/>
                </a:solidFill>
                <a:latin typeface="Archivo"/>
                <a:ea typeface="Archivo"/>
                <a:cs typeface="Archivo"/>
                <a:sym typeface="Archivo"/>
              </a:rPr>
              <a:t>Ajuste flexible de la planificación según las necesidades detectadas en los textos intermedios.</a:t>
            </a:r>
            <a:endParaRPr i="0" sz="1300" u="none" cap="none" strike="noStrike">
              <a:solidFill>
                <a:schemeClr val="dk1"/>
              </a:solidFill>
              <a:latin typeface="Archivo"/>
              <a:ea typeface="Archivo"/>
              <a:cs typeface="Archivo"/>
              <a:sym typeface="Archivo"/>
            </a:endParaRPr>
          </a:p>
          <a:p>
            <a:pPr indent="-311150" lvl="0" marL="457200" marR="0" rtl="0" algn="l">
              <a:lnSpc>
                <a:spcPct val="115000"/>
              </a:lnSpc>
              <a:spcBef>
                <a:spcPts val="1000"/>
              </a:spcBef>
              <a:spcAft>
                <a:spcPts val="0"/>
              </a:spcAft>
              <a:buClr>
                <a:schemeClr val="dk1"/>
              </a:buClr>
              <a:buSzPts val="1300"/>
              <a:buFont typeface="Archivo"/>
              <a:buChar char="-"/>
            </a:pPr>
            <a:r>
              <a:rPr i="0" lang="es" sz="1300" u="none" cap="none" strike="noStrike">
                <a:solidFill>
                  <a:schemeClr val="dk1"/>
                </a:solidFill>
                <a:latin typeface="Archivo"/>
                <a:ea typeface="Archivo"/>
                <a:cs typeface="Archivo"/>
                <a:sym typeface="Archivo"/>
              </a:rPr>
              <a:t>Incorporación de nuevas estrategias y recursos según las dificultades surgidas.</a:t>
            </a:r>
            <a:endParaRPr i="0" sz="1300" u="none" cap="none" strike="noStrike">
              <a:solidFill>
                <a:schemeClr val="dk1"/>
              </a:solidFill>
              <a:latin typeface="Archivo"/>
              <a:ea typeface="Archivo"/>
              <a:cs typeface="Archivo"/>
              <a:sym typeface="Archivo"/>
            </a:endParaRPr>
          </a:p>
          <a:p>
            <a:pPr indent="-311150" lvl="0" marL="457200" marR="0" rtl="0" algn="l">
              <a:lnSpc>
                <a:spcPct val="115000"/>
              </a:lnSpc>
              <a:spcBef>
                <a:spcPts val="1000"/>
              </a:spcBef>
              <a:spcAft>
                <a:spcPts val="1000"/>
              </a:spcAft>
              <a:buClr>
                <a:schemeClr val="dk1"/>
              </a:buClr>
              <a:buSzPts val="1300"/>
              <a:buFont typeface="Archivo"/>
              <a:buChar char="-"/>
            </a:pPr>
            <a:r>
              <a:rPr i="0" lang="es" sz="1300" u="none" cap="none" strike="noStrike">
                <a:solidFill>
                  <a:schemeClr val="dk1"/>
                </a:solidFill>
                <a:latin typeface="Archivo"/>
                <a:ea typeface="Archivo"/>
                <a:cs typeface="Archivo"/>
                <a:sym typeface="Archivo"/>
              </a:rPr>
              <a:t>Acompañamiento individualizado y colectivo para avanzar hacia la producción final de leyendas urbanas enriquecidas y revisadas.</a:t>
            </a:r>
            <a:endParaRPr b="0" i="0" sz="1900" u="none" cap="none" strike="noStrike">
              <a:solidFill>
                <a:schemeClr val="dk2"/>
              </a:solidFill>
              <a:latin typeface="Arial"/>
              <a:ea typeface="Arial"/>
              <a:cs typeface="Arial"/>
              <a:sym typeface="Arial"/>
            </a:endParaRPr>
          </a:p>
        </p:txBody>
      </p:sp>
      <p:sp>
        <p:nvSpPr>
          <p:cNvPr id="966" name="Google Shape;966;g36fc0fb3c12_2_59"/>
          <p:cNvSpPr txBox="1"/>
          <p:nvPr/>
        </p:nvSpPr>
        <p:spPr>
          <a:xfrm>
            <a:off x="158425" y="87100"/>
            <a:ext cx="6405600" cy="5007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i="0" lang="es" sz="1800" u="none" cap="none" strike="noStrike">
                <a:solidFill>
                  <a:schemeClr val="dk1"/>
                </a:solidFill>
                <a:latin typeface="Arial"/>
                <a:ea typeface="Arial"/>
                <a:cs typeface="Arial"/>
                <a:sym typeface="Arial"/>
              </a:rPr>
              <a:t>Andamiar la escritura: escribir desde la pertenencia</a:t>
            </a:r>
            <a:r>
              <a:rPr b="1" i="0" lang="es" sz="1000" u="none" cap="none" strike="noStrike">
                <a:solidFill>
                  <a:srgbClr val="0000FF"/>
                </a:solidFill>
                <a:latin typeface="Arial"/>
                <a:ea typeface="Arial"/>
                <a:cs typeface="Arial"/>
                <a:sym typeface="Arial"/>
              </a:rPr>
              <a:t> </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70" name="Shape 970"/>
        <p:cNvGrpSpPr/>
        <p:nvPr/>
      </p:nvGrpSpPr>
      <p:grpSpPr>
        <a:xfrm>
          <a:off x="0" y="0"/>
          <a:ext cx="0" cy="0"/>
          <a:chOff x="0" y="0"/>
          <a:chExt cx="0" cy="0"/>
        </a:xfrm>
      </p:grpSpPr>
      <p:pic>
        <p:nvPicPr>
          <p:cNvPr id="971" name="Google Shape;971;g36fc0fb3c12_2_67"/>
          <p:cNvPicPr preferRelativeResize="0"/>
          <p:nvPr/>
        </p:nvPicPr>
        <p:blipFill rotWithShape="1">
          <a:blip r:embed="rId3">
            <a:alphaModFix/>
          </a:blip>
          <a:srcRect b="0" l="0" r="0" t="0"/>
          <a:stretch/>
        </p:blipFill>
        <p:spPr>
          <a:xfrm>
            <a:off x="222725" y="623125"/>
            <a:ext cx="1261814" cy="311763"/>
          </a:xfrm>
          <a:prstGeom prst="rect">
            <a:avLst/>
          </a:prstGeom>
          <a:noFill/>
          <a:ln>
            <a:noFill/>
          </a:ln>
        </p:spPr>
      </p:pic>
      <p:sp>
        <p:nvSpPr>
          <p:cNvPr id="972" name="Google Shape;972;g36fc0fb3c12_2_67"/>
          <p:cNvSpPr txBox="1"/>
          <p:nvPr/>
        </p:nvSpPr>
        <p:spPr>
          <a:xfrm>
            <a:off x="222725" y="138900"/>
            <a:ext cx="5901600" cy="400200"/>
          </a:xfrm>
          <a:prstGeom prst="rect">
            <a:avLst/>
          </a:prstGeom>
          <a:solidFill>
            <a:srgbClr val="B7DB20"/>
          </a:solid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s" sz="1800">
                <a:solidFill>
                  <a:schemeClr val="dk1"/>
                </a:solidFill>
              </a:rPr>
              <a:t>Andamiar la escritura: escribir desde la pertenencia</a:t>
            </a:r>
            <a:r>
              <a:rPr b="1" lang="es" sz="1000">
                <a:solidFill>
                  <a:srgbClr val="0000FF"/>
                </a:solidFill>
              </a:rPr>
              <a:t> </a:t>
            </a:r>
            <a:endParaRPr/>
          </a:p>
        </p:txBody>
      </p:sp>
      <p:sp>
        <p:nvSpPr>
          <p:cNvPr id="973" name="Google Shape;973;g36fc0fb3c12_2_6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74" name="Google Shape;974;g36fc0fb3c12_2_67"/>
          <p:cNvPicPr preferRelativeResize="0"/>
          <p:nvPr/>
        </p:nvPicPr>
        <p:blipFill rotWithShape="1">
          <a:blip r:embed="rId4">
            <a:alphaModFix/>
          </a:blip>
          <a:srcRect b="0" l="0" r="0" t="0"/>
          <a:stretch/>
        </p:blipFill>
        <p:spPr>
          <a:xfrm>
            <a:off x="7594475" y="50575"/>
            <a:ext cx="1460676" cy="206450"/>
          </a:xfrm>
          <a:prstGeom prst="rect">
            <a:avLst/>
          </a:prstGeom>
          <a:noFill/>
          <a:ln>
            <a:noFill/>
          </a:ln>
        </p:spPr>
      </p:pic>
      <p:sp>
        <p:nvSpPr>
          <p:cNvPr id="975" name="Google Shape;975;g36fc0fb3c12_2_67"/>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g36fc0fb3c12_2_67"/>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g36fc0fb3c12_2_67"/>
          <p:cNvSpPr txBox="1"/>
          <p:nvPr/>
        </p:nvSpPr>
        <p:spPr>
          <a:xfrm>
            <a:off x="417525" y="947713"/>
            <a:ext cx="8058600" cy="354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lang="es">
                <a:solidFill>
                  <a:schemeClr val="dk1"/>
                </a:solidFill>
              </a:rPr>
              <a:t>          </a:t>
            </a:r>
            <a:endParaRPr>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800"/>
              <a:buFont typeface="Arial"/>
              <a:buNone/>
            </a:pPr>
            <a:r>
              <a:rPr lang="es">
                <a:solidFill>
                  <a:schemeClr val="dk1"/>
                </a:solidFill>
              </a:rPr>
              <a:t>          </a:t>
            </a:r>
            <a:r>
              <a:rPr lang="es">
                <a:solidFill>
                  <a:schemeClr val="dk1"/>
                </a:solidFill>
              </a:rPr>
              <a:t>Acceso </a:t>
            </a:r>
            <a:r>
              <a:rPr lang="es" sz="1800" u="sng">
                <a:solidFill>
                  <a:srgbClr val="38761D"/>
                </a:solidFill>
                <a:hlinkClick r:id="rId5">
                  <a:extLst>
                    <a:ext uri="{A12FA001-AC4F-418D-AE19-62706E023703}">
                      <ahyp:hlinkClr val="tx"/>
                    </a:ext>
                  </a:extLst>
                </a:hlinkClick>
              </a:rPr>
              <a:t>CANVA</a:t>
            </a:r>
            <a:r>
              <a:rPr lang="es"/>
              <a:t>                                                                    </a:t>
            </a:r>
            <a:r>
              <a:rPr b="0" i="0" lang="es" sz="1800" u="sng" cap="none" strike="noStrike">
                <a:solidFill>
                  <a:srgbClr val="38761D"/>
                </a:solidFill>
                <a:latin typeface="Arial"/>
                <a:ea typeface="Arial"/>
                <a:cs typeface="Arial"/>
                <a:sym typeface="Arial"/>
                <a:hlinkClick r:id="rId6">
                  <a:extLst>
                    <a:ext uri="{A12FA001-AC4F-418D-AE19-62706E023703}">
                      <ahyp:hlinkClr val="tx"/>
                    </a:ext>
                  </a:extLst>
                </a:hlinkClick>
              </a:rPr>
              <a:t>Leyendas </a:t>
            </a:r>
            <a:r>
              <a:rPr b="0" i="0" lang="es" sz="1800" u="sng" cap="none" strike="noStrike">
                <a:solidFill>
                  <a:srgbClr val="38761D"/>
                </a:solidFill>
                <a:latin typeface="Arial"/>
                <a:ea typeface="Arial"/>
                <a:cs typeface="Arial"/>
                <a:sym typeface="Arial"/>
                <a:hlinkClick r:id="rId7">
                  <a:extLst>
                    <a:ext uri="{A12FA001-AC4F-418D-AE19-62706E023703}">
                      <ahyp:hlinkClr val="tx"/>
                    </a:ext>
                  </a:extLst>
                </a:hlinkClick>
                <a:extLst>
                  <a:ext uri="http://customooxmlschemas.google.com/">
                    <go:slidesCustomData xmlns:go="http://customooxmlschemas.google.com/" textRoundtripDataId="11"/>
                  </a:ext>
                </a:extLst>
              </a:rPr>
              <a:t>finalizadas</a:t>
            </a:r>
            <a:endParaRPr b="0" i="0" sz="1800" u="none" cap="none" strike="noStrike">
              <a:solidFill>
                <a:srgbClr val="38761D"/>
              </a:solidFill>
              <a:latin typeface="Arial"/>
              <a:ea typeface="Arial"/>
              <a:cs typeface="Arial"/>
              <a:sym typeface="Arial"/>
            </a:endParaRPr>
          </a:p>
        </p:txBody>
      </p:sp>
      <p:pic>
        <p:nvPicPr>
          <p:cNvPr id="978" name="Google Shape;978;g36fc0fb3c12_2_67"/>
          <p:cNvPicPr preferRelativeResize="0"/>
          <p:nvPr/>
        </p:nvPicPr>
        <p:blipFill rotWithShape="1">
          <a:blip r:embed="rId8">
            <a:alphaModFix/>
          </a:blip>
          <a:srcRect b="0" l="0" r="0" t="0"/>
          <a:stretch/>
        </p:blipFill>
        <p:spPr>
          <a:xfrm>
            <a:off x="5798300" y="927925"/>
            <a:ext cx="2043275" cy="2583700"/>
          </a:xfrm>
          <a:prstGeom prst="rect">
            <a:avLst/>
          </a:prstGeom>
          <a:noFill/>
          <a:ln>
            <a:noFill/>
          </a:ln>
        </p:spPr>
      </p:pic>
      <p:pic>
        <p:nvPicPr>
          <p:cNvPr id="979" name="Google Shape;979;g36fc0fb3c12_2_67"/>
          <p:cNvPicPr preferRelativeResize="0"/>
          <p:nvPr/>
        </p:nvPicPr>
        <p:blipFill rotWithShape="1">
          <a:blip r:embed="rId9">
            <a:alphaModFix/>
          </a:blip>
          <a:srcRect b="0" l="0" r="0" t="0"/>
          <a:stretch/>
        </p:blipFill>
        <p:spPr>
          <a:xfrm>
            <a:off x="560952" y="1243980"/>
            <a:ext cx="4011051" cy="2285996"/>
          </a:xfrm>
          <a:prstGeom prst="rect">
            <a:avLst/>
          </a:prstGeom>
          <a:noFill/>
          <a:ln>
            <a:noFill/>
          </a:ln>
        </p:spPr>
      </p:pic>
      <p:sp>
        <p:nvSpPr>
          <p:cNvPr id="980" name="Google Shape;980;g36fc0fb3c12_2_67"/>
          <p:cNvSpPr/>
          <p:nvPr/>
        </p:nvSpPr>
        <p:spPr>
          <a:xfrm>
            <a:off x="7821500" y="4186250"/>
            <a:ext cx="1295100" cy="679200"/>
          </a:xfrm>
          <a:prstGeom prst="leftArrow">
            <a:avLst>
              <a:gd fmla="val 50000" name="adj1"/>
              <a:gd fmla="val 50000" name="adj2"/>
            </a:avLst>
          </a:prstGeom>
          <a:solidFill>
            <a:srgbClr val="92D0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u="sng">
                <a:solidFill>
                  <a:schemeClr val="hlink"/>
                </a:solidFill>
                <a:hlinkClick action="ppaction://hlinksldjump" r:id="rId10"/>
              </a:rPr>
              <a:t>Menú</a:t>
            </a:r>
            <a:endParaRPr b="1" sz="1600">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4" name="Shape 984"/>
        <p:cNvGrpSpPr/>
        <p:nvPr/>
      </p:nvGrpSpPr>
      <p:grpSpPr>
        <a:xfrm>
          <a:off x="0" y="0"/>
          <a:ext cx="0" cy="0"/>
          <a:chOff x="0" y="0"/>
          <a:chExt cx="0" cy="0"/>
        </a:xfrm>
      </p:grpSpPr>
      <p:pic>
        <p:nvPicPr>
          <p:cNvPr id="985" name="Google Shape;985;g36fc0fb3c12_4_0"/>
          <p:cNvPicPr preferRelativeResize="0"/>
          <p:nvPr/>
        </p:nvPicPr>
        <p:blipFill rotWithShape="1">
          <a:blip r:embed="rId3">
            <a:alphaModFix/>
          </a:blip>
          <a:srcRect b="0" l="0" r="0" t="0"/>
          <a:stretch/>
        </p:blipFill>
        <p:spPr>
          <a:xfrm>
            <a:off x="164066" y="970567"/>
            <a:ext cx="1261814" cy="311763"/>
          </a:xfrm>
          <a:prstGeom prst="rect">
            <a:avLst/>
          </a:prstGeom>
          <a:noFill/>
          <a:ln>
            <a:noFill/>
          </a:ln>
        </p:spPr>
      </p:pic>
      <p:sp>
        <p:nvSpPr>
          <p:cNvPr id="986" name="Google Shape;986;g36fc0fb3c12_4_0"/>
          <p:cNvSpPr txBox="1"/>
          <p:nvPr/>
        </p:nvSpPr>
        <p:spPr>
          <a:xfrm>
            <a:off x="431023" y="1510300"/>
            <a:ext cx="3980400" cy="3329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Docentes: Gisela Paola Martinez, </a:t>
            </a:r>
            <a:endParaRPr b="1"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Andrea Ferreyra, Nancy Galeano, </a:t>
            </a:r>
            <a:endParaRPr b="1"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Rocío Conesa. </a:t>
            </a:r>
            <a:endParaRPr b="1"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Técnica N° 30 D.E. 02             “Norberto Piñero”</a:t>
            </a:r>
            <a:endParaRPr b="1"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1"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sección: 1°7ª</a:t>
            </a:r>
            <a:endParaRPr b="0"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Leer para estudiar</a:t>
            </a:r>
            <a:endParaRPr b="0" i="0" sz="1800" u="none" cap="none" strike="noStrike">
              <a:solidFill>
                <a:schemeClr val="dk1"/>
              </a:solidFill>
              <a:latin typeface="Archivo"/>
              <a:ea typeface="Archivo"/>
              <a:cs typeface="Archivo"/>
              <a:sym typeface="Archivo"/>
            </a:endParaRPr>
          </a:p>
        </p:txBody>
      </p:sp>
      <p:pic>
        <p:nvPicPr>
          <p:cNvPr id="987" name="Google Shape;987;g36fc0fb3c12_4_0"/>
          <p:cNvPicPr preferRelativeResize="0"/>
          <p:nvPr/>
        </p:nvPicPr>
        <p:blipFill rotWithShape="1">
          <a:blip r:embed="rId4">
            <a:alphaModFix/>
          </a:blip>
          <a:srcRect b="0" l="0" r="0" t="0"/>
          <a:stretch/>
        </p:blipFill>
        <p:spPr>
          <a:xfrm rot="9900002">
            <a:off x="7212299" y="3572867"/>
            <a:ext cx="3219099" cy="2706668"/>
          </a:xfrm>
          <a:prstGeom prst="rect">
            <a:avLst/>
          </a:prstGeom>
          <a:noFill/>
          <a:ln>
            <a:noFill/>
          </a:ln>
        </p:spPr>
      </p:pic>
      <p:grpSp>
        <p:nvGrpSpPr>
          <p:cNvPr id="988" name="Google Shape;988;g36fc0fb3c12_4_0"/>
          <p:cNvGrpSpPr/>
          <p:nvPr/>
        </p:nvGrpSpPr>
        <p:grpSpPr>
          <a:xfrm>
            <a:off x="208722" y="1681896"/>
            <a:ext cx="119674" cy="125925"/>
            <a:chOff x="853100" y="2420550"/>
            <a:chExt cx="69000" cy="72600"/>
          </a:xfrm>
        </p:grpSpPr>
        <p:cxnSp>
          <p:nvCxnSpPr>
            <p:cNvPr id="989" name="Google Shape;989;g36fc0fb3c12_4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990" name="Google Shape;990;g36fc0fb3c12_4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991" name="Google Shape;991;g36fc0fb3c12_4_0"/>
          <p:cNvGrpSpPr/>
          <p:nvPr/>
        </p:nvGrpSpPr>
        <p:grpSpPr>
          <a:xfrm>
            <a:off x="208722" y="4489457"/>
            <a:ext cx="119674" cy="125925"/>
            <a:chOff x="853100" y="2420550"/>
            <a:chExt cx="69000" cy="72600"/>
          </a:xfrm>
        </p:grpSpPr>
        <p:cxnSp>
          <p:nvCxnSpPr>
            <p:cNvPr id="992" name="Google Shape;992;g36fc0fb3c12_4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993" name="Google Shape;993;g36fc0fb3c12_4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994" name="Google Shape;994;g36fc0fb3c12_4_0"/>
          <p:cNvGrpSpPr/>
          <p:nvPr/>
        </p:nvGrpSpPr>
        <p:grpSpPr>
          <a:xfrm>
            <a:off x="208722" y="2959518"/>
            <a:ext cx="119674" cy="125925"/>
            <a:chOff x="853100" y="2420550"/>
            <a:chExt cx="69000" cy="72600"/>
          </a:xfrm>
        </p:grpSpPr>
        <p:cxnSp>
          <p:nvCxnSpPr>
            <p:cNvPr id="995" name="Google Shape;995;g36fc0fb3c12_4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996" name="Google Shape;996;g36fc0fb3c12_4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997" name="Google Shape;997;g36fc0fb3c12_4_0"/>
          <p:cNvSpPr txBox="1"/>
          <p:nvPr/>
        </p:nvSpPr>
        <p:spPr>
          <a:xfrm>
            <a:off x="92650" y="156750"/>
            <a:ext cx="40596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Del cuento a la canción: </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a:p>
            <a:pPr indent="0" lvl="0" marL="0" marR="0" rtl="0" algn="l">
              <a:lnSpc>
                <a:spcPct val="115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un viaje con Edgar Allan Poe</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998" name="Google Shape;998;g36fc0fb3c12_4_0"/>
          <p:cNvPicPr preferRelativeResize="0"/>
          <p:nvPr/>
        </p:nvPicPr>
        <p:blipFill rotWithShape="1">
          <a:blip r:embed="rId5">
            <a:alphaModFix/>
          </a:blip>
          <a:srcRect b="0" l="0" r="0" t="0"/>
          <a:stretch/>
        </p:blipFill>
        <p:spPr>
          <a:xfrm rot="2181472">
            <a:off x="8323803" y="578147"/>
            <a:ext cx="554526" cy="456436"/>
          </a:xfrm>
          <a:prstGeom prst="rect">
            <a:avLst/>
          </a:prstGeom>
          <a:noFill/>
          <a:ln>
            <a:noFill/>
          </a:ln>
        </p:spPr>
      </p:pic>
      <p:grpSp>
        <p:nvGrpSpPr>
          <p:cNvPr id="999" name="Google Shape;999;g36fc0fb3c12_4_0"/>
          <p:cNvGrpSpPr/>
          <p:nvPr/>
        </p:nvGrpSpPr>
        <p:grpSpPr>
          <a:xfrm>
            <a:off x="208722" y="3898526"/>
            <a:ext cx="119674" cy="125925"/>
            <a:chOff x="853100" y="2420550"/>
            <a:chExt cx="69000" cy="72600"/>
          </a:xfrm>
        </p:grpSpPr>
        <p:cxnSp>
          <p:nvCxnSpPr>
            <p:cNvPr id="1000" name="Google Shape;1000;g36fc0fb3c12_4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001" name="Google Shape;1001;g36fc0fb3c12_4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002" name="Google Shape;1002;g36fc0fb3c12_4_0"/>
          <p:cNvSpPr txBox="1"/>
          <p:nvPr/>
        </p:nvSpPr>
        <p:spPr>
          <a:xfrm>
            <a:off x="5716000" y="1966025"/>
            <a:ext cx="1641300" cy="86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003" name="Google Shape;1003;g36fc0fb3c12_4_0"/>
          <p:cNvPicPr preferRelativeResize="0"/>
          <p:nvPr/>
        </p:nvPicPr>
        <p:blipFill rotWithShape="1">
          <a:blip r:embed="rId6">
            <a:alphaModFix/>
          </a:blip>
          <a:srcRect b="0" l="0" r="0" t="0"/>
          <a:stretch/>
        </p:blipFill>
        <p:spPr>
          <a:xfrm>
            <a:off x="5076350" y="1154525"/>
            <a:ext cx="3792675" cy="2654524"/>
          </a:xfrm>
          <a:prstGeom prst="rect">
            <a:avLst/>
          </a:prstGeom>
          <a:noFill/>
          <a:ln>
            <a:noFill/>
          </a:ln>
        </p:spPr>
      </p:pic>
      <p:pic>
        <p:nvPicPr>
          <p:cNvPr id="1004" name="Google Shape;1004;g36fc0fb3c12_4_0"/>
          <p:cNvPicPr preferRelativeResize="0"/>
          <p:nvPr/>
        </p:nvPicPr>
        <p:blipFill rotWithShape="1">
          <a:blip r:embed="rId7">
            <a:alphaModFix/>
          </a:blip>
          <a:srcRect b="0" l="0" r="0" t="0"/>
          <a:stretch/>
        </p:blipFill>
        <p:spPr>
          <a:xfrm>
            <a:off x="7498975" y="54200"/>
            <a:ext cx="1460676" cy="206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291" name="Shape 291"/>
        <p:cNvGrpSpPr/>
        <p:nvPr/>
      </p:nvGrpSpPr>
      <p:grpSpPr>
        <a:xfrm>
          <a:off x="0" y="0"/>
          <a:ext cx="0" cy="0"/>
          <a:chOff x="0" y="0"/>
          <a:chExt cx="0" cy="0"/>
        </a:xfrm>
      </p:grpSpPr>
      <p:pic>
        <p:nvPicPr>
          <p:cNvPr id="292" name="Google Shape;292;g36fc0fb3c12_0_0"/>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293" name="Google Shape;293;g36fc0fb3c12_0_0"/>
          <p:cNvCxnSpPr/>
          <p:nvPr/>
        </p:nvCxnSpPr>
        <p:spPr>
          <a:xfrm>
            <a:off x="6866975" y="4791425"/>
            <a:ext cx="2503200" cy="10200"/>
          </a:xfrm>
          <a:prstGeom prst="straightConnector1">
            <a:avLst/>
          </a:prstGeom>
          <a:noFill/>
          <a:ln cap="flat" cmpd="sng" w="38100">
            <a:solidFill>
              <a:schemeClr val="lt1"/>
            </a:solidFill>
            <a:prstDash val="dash"/>
            <a:round/>
            <a:headEnd len="sm" w="sm" type="none"/>
            <a:tailEnd len="sm" w="sm" type="none"/>
          </a:ln>
        </p:spPr>
      </p:cxnSp>
      <p:pic>
        <p:nvPicPr>
          <p:cNvPr id="294" name="Google Shape;294;g36fc0fb3c12_0_0"/>
          <p:cNvPicPr preferRelativeResize="0"/>
          <p:nvPr/>
        </p:nvPicPr>
        <p:blipFill rotWithShape="1">
          <a:blip r:embed="rId4">
            <a:alphaModFix/>
          </a:blip>
          <a:srcRect b="0" l="0" r="0" t="0"/>
          <a:stretch/>
        </p:blipFill>
        <p:spPr>
          <a:xfrm rot="-811295">
            <a:off x="1372909" y="847383"/>
            <a:ext cx="782030" cy="643707"/>
          </a:xfrm>
          <a:prstGeom prst="rect">
            <a:avLst/>
          </a:prstGeom>
          <a:noFill/>
          <a:ln>
            <a:noFill/>
          </a:ln>
        </p:spPr>
      </p:pic>
      <p:grpSp>
        <p:nvGrpSpPr>
          <p:cNvPr id="295" name="Google Shape;295;g36fc0fb3c12_0_0"/>
          <p:cNvGrpSpPr/>
          <p:nvPr/>
        </p:nvGrpSpPr>
        <p:grpSpPr>
          <a:xfrm>
            <a:off x="5593901" y="630951"/>
            <a:ext cx="3189350" cy="1336365"/>
            <a:chOff x="5974609" y="421179"/>
            <a:chExt cx="3189350" cy="1336365"/>
          </a:xfrm>
        </p:grpSpPr>
        <p:grpSp>
          <p:nvGrpSpPr>
            <p:cNvPr id="296" name="Google Shape;296;g36fc0fb3c12_0_0"/>
            <p:cNvGrpSpPr/>
            <p:nvPr/>
          </p:nvGrpSpPr>
          <p:grpSpPr>
            <a:xfrm rot="5400000">
              <a:off x="7873551" y="-202765"/>
              <a:ext cx="666463" cy="1914351"/>
              <a:chOff x="2405075" y="2171775"/>
              <a:chExt cx="633400" cy="1900100"/>
            </a:xfrm>
          </p:grpSpPr>
          <p:cxnSp>
            <p:nvCxnSpPr>
              <p:cNvPr id="297" name="Google Shape;297;g36fc0fb3c12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98" name="Google Shape;298;g36fc0fb3c12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99" name="Google Shape;299;g36fc0fb3c12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0" name="Google Shape;300;g36fc0fb3c12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1" name="Google Shape;301;g36fc0fb3c12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02" name="Google Shape;302;g36fc0fb3c12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03" name="Google Shape;303;g36fc0fb3c12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04" name="Google Shape;304;g36fc0fb3c12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05" name="Google Shape;305;g36fc0fb3c12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06" name="Google Shape;306;g36fc0fb3c12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07" name="Google Shape;307;g36fc0fb3c12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08" name="Google Shape;308;g36fc0fb3c12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09" name="Google Shape;309;g36fc0fb3c12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10" name="Google Shape;310;g36fc0fb3c12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11" name="Google Shape;311;g36fc0fb3c12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12" name="Google Shape;312;g36fc0fb3c12_0_0"/>
            <p:cNvGrpSpPr/>
            <p:nvPr/>
          </p:nvGrpSpPr>
          <p:grpSpPr>
            <a:xfrm rot="5400000">
              <a:off x="7873551" y="467137"/>
              <a:ext cx="666463" cy="1914351"/>
              <a:chOff x="2405075" y="2171775"/>
              <a:chExt cx="633400" cy="1900100"/>
            </a:xfrm>
          </p:grpSpPr>
          <p:cxnSp>
            <p:nvCxnSpPr>
              <p:cNvPr id="313" name="Google Shape;313;g36fc0fb3c12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4" name="Google Shape;314;g36fc0fb3c12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5" name="Google Shape;315;g36fc0fb3c12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6" name="Google Shape;316;g36fc0fb3c12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7" name="Google Shape;317;g36fc0fb3c12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18" name="Google Shape;318;g36fc0fb3c12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19" name="Google Shape;319;g36fc0fb3c12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20" name="Google Shape;320;g36fc0fb3c12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21" name="Google Shape;321;g36fc0fb3c12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22" name="Google Shape;322;g36fc0fb3c12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23" name="Google Shape;323;g36fc0fb3c12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24" name="Google Shape;324;g36fc0fb3c12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25" name="Google Shape;325;g36fc0fb3c12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26" name="Google Shape;326;g36fc0fb3c12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27" name="Google Shape;327;g36fc0fb3c12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28" name="Google Shape;328;g36fc0fb3c12_0_0"/>
            <p:cNvGrpSpPr/>
            <p:nvPr/>
          </p:nvGrpSpPr>
          <p:grpSpPr>
            <a:xfrm rot="5400000">
              <a:off x="6598552" y="-202765"/>
              <a:ext cx="666463" cy="1914351"/>
              <a:chOff x="2405075" y="2171775"/>
              <a:chExt cx="633400" cy="1900100"/>
            </a:xfrm>
          </p:grpSpPr>
          <p:cxnSp>
            <p:nvCxnSpPr>
              <p:cNvPr id="329" name="Google Shape;329;g36fc0fb3c12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0" name="Google Shape;330;g36fc0fb3c12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1" name="Google Shape;331;g36fc0fb3c12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2" name="Google Shape;332;g36fc0fb3c12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3" name="Google Shape;333;g36fc0fb3c12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34" name="Google Shape;334;g36fc0fb3c12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35" name="Google Shape;335;g36fc0fb3c12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36" name="Google Shape;336;g36fc0fb3c12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37" name="Google Shape;337;g36fc0fb3c12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38" name="Google Shape;338;g36fc0fb3c12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39" name="Google Shape;339;g36fc0fb3c12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40" name="Google Shape;340;g36fc0fb3c12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41" name="Google Shape;341;g36fc0fb3c12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42" name="Google Shape;342;g36fc0fb3c12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43" name="Google Shape;343;g36fc0fb3c12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344" name="Google Shape;344;g36fc0fb3c12_0_0"/>
            <p:cNvGrpSpPr/>
            <p:nvPr/>
          </p:nvGrpSpPr>
          <p:grpSpPr>
            <a:xfrm rot="5400000">
              <a:off x="6598552" y="467137"/>
              <a:ext cx="666463" cy="1914351"/>
              <a:chOff x="2405075" y="2171775"/>
              <a:chExt cx="633400" cy="1900100"/>
            </a:xfrm>
          </p:grpSpPr>
          <p:cxnSp>
            <p:nvCxnSpPr>
              <p:cNvPr id="345" name="Google Shape;345;g36fc0fb3c12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6" name="Google Shape;346;g36fc0fb3c12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7" name="Google Shape;347;g36fc0fb3c12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8" name="Google Shape;348;g36fc0fb3c12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49" name="Google Shape;349;g36fc0fb3c12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50" name="Google Shape;350;g36fc0fb3c12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51" name="Google Shape;351;g36fc0fb3c12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52" name="Google Shape;352;g36fc0fb3c12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53" name="Google Shape;353;g36fc0fb3c12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54" name="Google Shape;354;g36fc0fb3c12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55" name="Google Shape;355;g36fc0fb3c12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56" name="Google Shape;356;g36fc0fb3c12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57" name="Google Shape;357;g36fc0fb3c12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358" name="Google Shape;358;g36fc0fb3c12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359" name="Google Shape;359;g36fc0fb3c12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360" name="Google Shape;360;g36fc0fb3c12_0_0"/>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g36fc0fb3c12_0_0"/>
          <p:cNvSpPr/>
          <p:nvPr/>
        </p:nvSpPr>
        <p:spPr>
          <a:xfrm rot="10662514">
            <a:off x="1887757" y="1241211"/>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g36fc0fb3c12_0_0"/>
          <p:cNvSpPr txBox="1"/>
          <p:nvPr/>
        </p:nvSpPr>
        <p:spPr>
          <a:xfrm rot="-152977">
            <a:off x="2166443" y="2071372"/>
            <a:ext cx="4997247" cy="1403874"/>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4000"/>
              <a:buFont typeface="Arial"/>
              <a:buNone/>
            </a:pPr>
            <a:r>
              <a:rPr lang="es" sz="3300" u="sng">
                <a:solidFill>
                  <a:schemeClr val="hlink"/>
                </a:solidFill>
                <a:latin typeface="Archivo ExtraBold"/>
                <a:ea typeface="Archivo ExtraBold"/>
                <a:cs typeface="Archivo ExtraBold"/>
                <a:sym typeface="Archivo ExtraBold"/>
                <a:hlinkClick action="ppaction://hlinkshowjump?jump=nextslide"/>
              </a:rPr>
              <a:t>Mesas Turno Mañana</a:t>
            </a:r>
            <a:endParaRPr sz="3300">
              <a:solidFill>
                <a:srgbClr val="333333"/>
              </a:solidFill>
              <a:latin typeface="Archivo ExtraBold"/>
              <a:ea typeface="Archivo ExtraBold"/>
              <a:cs typeface="Archivo ExtraBold"/>
              <a:sym typeface="Archivo ExtraBold"/>
            </a:endParaRPr>
          </a:p>
          <a:p>
            <a:pPr indent="0" lvl="0" marL="0" marR="0" rtl="0" algn="l">
              <a:lnSpc>
                <a:spcPct val="80000"/>
              </a:lnSpc>
              <a:spcBef>
                <a:spcPts val="0"/>
              </a:spcBef>
              <a:spcAft>
                <a:spcPts val="0"/>
              </a:spcAft>
              <a:buClr>
                <a:srgbClr val="000000"/>
              </a:buClr>
              <a:buSzPts val="4000"/>
              <a:buFont typeface="Arial"/>
              <a:buNone/>
            </a:pPr>
            <a:r>
              <a:t/>
            </a:r>
            <a:endParaRPr sz="3300">
              <a:solidFill>
                <a:srgbClr val="333333"/>
              </a:solidFill>
              <a:latin typeface="Archivo ExtraBold"/>
              <a:ea typeface="Archivo ExtraBold"/>
              <a:cs typeface="Archivo ExtraBold"/>
              <a:sym typeface="Archivo ExtraBold"/>
            </a:endParaRPr>
          </a:p>
          <a:p>
            <a:pPr indent="0" lvl="0" marL="0" marR="0" rtl="0" algn="ctr">
              <a:lnSpc>
                <a:spcPct val="80000"/>
              </a:lnSpc>
              <a:spcBef>
                <a:spcPts val="0"/>
              </a:spcBef>
              <a:spcAft>
                <a:spcPts val="0"/>
              </a:spcAft>
              <a:buClr>
                <a:srgbClr val="000000"/>
              </a:buClr>
              <a:buSzPts val="4000"/>
              <a:buFont typeface="Arial"/>
              <a:buNone/>
            </a:pPr>
            <a:r>
              <a:rPr lang="es" sz="3300" u="sng">
                <a:solidFill>
                  <a:schemeClr val="hlink"/>
                </a:solidFill>
                <a:latin typeface="Archivo ExtraBold"/>
                <a:ea typeface="Archivo ExtraBold"/>
                <a:cs typeface="Archivo ExtraBold"/>
                <a:sym typeface="Archivo ExtraBold"/>
                <a:hlinkClick action="ppaction://hlinksldjump" r:id="rId5"/>
              </a:rPr>
              <a:t>Mesas Turno Tarde</a:t>
            </a:r>
            <a:endParaRPr sz="3300">
              <a:solidFill>
                <a:srgbClr val="333333"/>
              </a:solidFill>
              <a:latin typeface="Archivo ExtraBold"/>
              <a:ea typeface="Archivo ExtraBold"/>
              <a:cs typeface="Archivo ExtraBold"/>
              <a:sym typeface="Archivo ExtraBo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8" name="Shape 1008"/>
        <p:cNvGrpSpPr/>
        <p:nvPr/>
      </p:nvGrpSpPr>
      <p:grpSpPr>
        <a:xfrm>
          <a:off x="0" y="0"/>
          <a:ext cx="0" cy="0"/>
          <a:chOff x="0" y="0"/>
          <a:chExt cx="0" cy="0"/>
        </a:xfrm>
      </p:grpSpPr>
      <p:pic>
        <p:nvPicPr>
          <p:cNvPr id="1009" name="Google Shape;1009;g36fc0fb3c12_4_23"/>
          <p:cNvPicPr preferRelativeResize="0"/>
          <p:nvPr/>
        </p:nvPicPr>
        <p:blipFill rotWithShape="1">
          <a:blip r:embed="rId3">
            <a:alphaModFix/>
          </a:blip>
          <a:srcRect b="0" l="0" r="0" t="0"/>
          <a:stretch/>
        </p:blipFill>
        <p:spPr>
          <a:xfrm>
            <a:off x="0" y="687634"/>
            <a:ext cx="1261814" cy="311763"/>
          </a:xfrm>
          <a:prstGeom prst="rect">
            <a:avLst/>
          </a:prstGeom>
          <a:noFill/>
          <a:ln>
            <a:noFill/>
          </a:ln>
        </p:spPr>
      </p:pic>
      <p:sp>
        <p:nvSpPr>
          <p:cNvPr id="1010" name="Google Shape;1010;g36fc0fb3c12_4_23"/>
          <p:cNvSpPr txBox="1"/>
          <p:nvPr/>
        </p:nvSpPr>
        <p:spPr>
          <a:xfrm>
            <a:off x="158425" y="1033625"/>
            <a:ext cx="8744400" cy="3549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1100"/>
              </a:spcBef>
              <a:spcAft>
                <a:spcPts val="0"/>
              </a:spcAft>
              <a:buClr>
                <a:schemeClr val="dk1"/>
              </a:buClr>
              <a:buSzPts val="1300"/>
              <a:buFont typeface="Arial"/>
              <a:buNone/>
            </a:pPr>
            <a:r>
              <a:rPr b="1" i="0" lang="es" sz="1200" u="none" cap="none" strike="noStrike">
                <a:solidFill>
                  <a:schemeClr val="dk1"/>
                </a:solidFill>
                <a:highlight>
                  <a:srgbClr val="B7DB20"/>
                </a:highlight>
                <a:latin typeface="Archivo"/>
                <a:ea typeface="Archivo"/>
                <a:cs typeface="Archivo"/>
                <a:sym typeface="Archivo"/>
              </a:rPr>
              <a:t>Duración </a:t>
            </a:r>
            <a:r>
              <a:rPr b="1" i="0" lang="es" sz="1200" u="none" cap="none" strike="noStrike">
                <a:solidFill>
                  <a:schemeClr val="dk1"/>
                </a:solidFill>
                <a:highlight>
                  <a:schemeClr val="lt1"/>
                </a:highlight>
                <a:latin typeface="Archivo"/>
                <a:ea typeface="Archivo"/>
                <a:cs typeface="Archivo"/>
                <a:sym typeface="Archivo"/>
              </a:rPr>
              <a:t>: </a:t>
            </a:r>
            <a:r>
              <a:rPr b="0" i="0" lang="es" sz="1200" u="none" cap="none" strike="noStrike">
                <a:solidFill>
                  <a:schemeClr val="dk1"/>
                </a:solidFill>
                <a:highlight>
                  <a:schemeClr val="lt1"/>
                </a:highlight>
                <a:latin typeface="Archivo"/>
                <a:ea typeface="Archivo"/>
                <a:cs typeface="Archivo"/>
                <a:sym typeface="Archivo"/>
              </a:rPr>
              <a:t>Un cuatrimestre</a:t>
            </a:r>
            <a:endParaRPr b="0" i="0" sz="1200" u="none" cap="none" strike="noStrike">
              <a:solidFill>
                <a:schemeClr val="dk1"/>
              </a:solidFill>
              <a:highlight>
                <a:schemeClr val="lt1"/>
              </a:highlight>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1" i="0" lang="es" sz="1200" u="none" cap="none" strike="noStrike">
                <a:solidFill>
                  <a:schemeClr val="dk1"/>
                </a:solidFill>
                <a:highlight>
                  <a:srgbClr val="B7DB20"/>
                </a:highlight>
                <a:latin typeface="Archivo"/>
                <a:ea typeface="Archivo"/>
                <a:cs typeface="Archivo"/>
                <a:sym typeface="Archivo"/>
              </a:rPr>
              <a:t>Situación inicial:</a:t>
            </a:r>
            <a:r>
              <a:rPr b="1" i="0" lang="es" sz="1200" u="none" cap="none" strike="noStrike">
                <a:solidFill>
                  <a:schemeClr val="dk1"/>
                </a:solidFill>
                <a:latin typeface="Archivo"/>
                <a:ea typeface="Archivo"/>
                <a:cs typeface="Archivo"/>
                <a:sym typeface="Archivo"/>
              </a:rPr>
              <a:t> </a:t>
            </a:r>
            <a:r>
              <a:rPr b="0" i="0" lang="es" sz="1200" u="none" cap="none" strike="noStrike">
                <a:solidFill>
                  <a:schemeClr val="dk1"/>
                </a:solidFill>
                <a:latin typeface="Archivo"/>
                <a:ea typeface="Archivo"/>
                <a:cs typeface="Archivo"/>
                <a:sym typeface="Archivo"/>
              </a:rPr>
              <a:t>Este proyecto surge de la necesidad de fortalecer en los estudiantes ciertas habilidades lectoras fundamentales, tales como la localización y jerarquización de la información, así como la elaboración de hipótesis de lectura.</a:t>
            </a:r>
            <a:endParaRPr b="0" i="0" sz="1200" u="none" cap="none" strike="noStrike">
              <a:solidFill>
                <a:schemeClr val="dk1"/>
              </a:solidFill>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1" i="0" lang="es" sz="1200" u="none" cap="none" strike="noStrike">
                <a:solidFill>
                  <a:schemeClr val="dk1"/>
                </a:solidFill>
                <a:highlight>
                  <a:srgbClr val="B7DB20"/>
                </a:highlight>
                <a:latin typeface="Archivo"/>
                <a:ea typeface="Archivo"/>
                <a:cs typeface="Archivo"/>
                <a:sym typeface="Archivo"/>
              </a:rPr>
              <a:t>Propósitos:</a:t>
            </a:r>
            <a:r>
              <a:rPr b="0" i="0" lang="es" sz="1200" u="none" cap="none" strike="noStrike">
                <a:solidFill>
                  <a:schemeClr val="dk1"/>
                </a:solidFill>
                <a:latin typeface="Archivo"/>
                <a:ea typeface="Archivo"/>
                <a:cs typeface="Archivo"/>
                <a:sym typeface="Archivo"/>
              </a:rPr>
              <a:t> </a:t>
            </a:r>
            <a:endParaRPr b="0" i="0" sz="1200" u="none" cap="none" strike="noStrike">
              <a:solidFill>
                <a:schemeClr val="dk1"/>
              </a:solidFill>
              <a:latin typeface="Archivo"/>
              <a:ea typeface="Archivo"/>
              <a:cs typeface="Archivo"/>
              <a:sym typeface="Archivo"/>
            </a:endParaRPr>
          </a:p>
          <a:p>
            <a:pPr indent="-304800" lvl="0" marL="457200" marR="0" rtl="0" algn="just">
              <a:lnSpc>
                <a:spcPct val="115000"/>
              </a:lnSpc>
              <a:spcBef>
                <a:spcPts val="1100"/>
              </a:spcBef>
              <a:spcAft>
                <a:spcPts val="0"/>
              </a:spcAft>
              <a:buClr>
                <a:srgbClr val="38761D"/>
              </a:buClr>
              <a:buSzPts val="1200"/>
              <a:buFont typeface="Archivo"/>
              <a:buChar char="➢"/>
            </a:pPr>
            <a:r>
              <a:rPr b="0" i="0" lang="es" sz="1200" u="none" cap="none" strike="noStrike">
                <a:solidFill>
                  <a:schemeClr val="dk1"/>
                </a:solidFill>
                <a:latin typeface="Archivo"/>
                <a:ea typeface="Archivo"/>
                <a:cs typeface="Archivo"/>
                <a:sym typeface="Archivo"/>
              </a:rPr>
              <a:t>Desarrollar en los estudiantes la capacidad de localizar, jerarquizar y relacionar información relevante de textos literarios y expositivos, a fin de construir interpretaciones fundamentadas sobre las obras de Edgar Allan Poe.</a:t>
            </a:r>
            <a:endParaRPr b="0" i="0" sz="1200" u="none" cap="none" strike="noStrike">
              <a:solidFill>
                <a:schemeClr val="dk1"/>
              </a:solidFill>
              <a:latin typeface="Archivo"/>
              <a:ea typeface="Archivo"/>
              <a:cs typeface="Archivo"/>
              <a:sym typeface="Archivo"/>
            </a:endParaRPr>
          </a:p>
          <a:p>
            <a:pPr indent="-304800" lvl="0" marL="457200" marR="0" rtl="0" algn="l">
              <a:lnSpc>
                <a:spcPct val="115000"/>
              </a:lnSpc>
              <a:spcBef>
                <a:spcPts val="1000"/>
              </a:spcBef>
              <a:spcAft>
                <a:spcPts val="0"/>
              </a:spcAft>
              <a:buClr>
                <a:srgbClr val="38761D"/>
              </a:buClr>
              <a:buSzPts val="1200"/>
              <a:buFont typeface="Archivo"/>
              <a:buChar char="➢"/>
            </a:pPr>
            <a:r>
              <a:rPr b="0" i="0" lang="es" sz="1200" u="none" cap="none" strike="noStrike">
                <a:solidFill>
                  <a:schemeClr val="dk1"/>
                </a:solidFill>
                <a:latin typeface="Archivo"/>
                <a:ea typeface="Archivo"/>
                <a:cs typeface="Archivo"/>
                <a:sym typeface="Archivo"/>
              </a:rPr>
              <a:t>Promover la producción escrita con formato lírico, articulando contenidos de Lengua, Educación Artística e Inglés.</a:t>
            </a:r>
            <a:endParaRPr b="0" i="0" sz="1200" u="none" cap="none" strike="noStrike">
              <a:solidFill>
                <a:schemeClr val="dk1"/>
              </a:solidFill>
              <a:latin typeface="Archivo"/>
              <a:ea typeface="Archivo"/>
              <a:cs typeface="Archivo"/>
              <a:sym typeface="Archivo"/>
            </a:endParaRPr>
          </a:p>
          <a:p>
            <a:pPr indent="-304800" lvl="0" marL="457200" marR="0" rtl="0" algn="l">
              <a:lnSpc>
                <a:spcPct val="115000"/>
              </a:lnSpc>
              <a:spcBef>
                <a:spcPts val="1000"/>
              </a:spcBef>
              <a:spcAft>
                <a:spcPts val="0"/>
              </a:spcAft>
              <a:buClr>
                <a:srgbClr val="38761D"/>
              </a:buClr>
              <a:buSzPts val="1200"/>
              <a:buFont typeface="Archivo"/>
              <a:buChar char="➢"/>
            </a:pPr>
            <a:r>
              <a:rPr b="0" i="0" lang="es" sz="1200" u="none" cap="none" strike="noStrike">
                <a:solidFill>
                  <a:schemeClr val="dk1"/>
                </a:solidFill>
                <a:latin typeface="Archivo"/>
                <a:ea typeface="Archivo"/>
                <a:cs typeface="Archivo"/>
                <a:sym typeface="Archivo"/>
              </a:rPr>
              <a:t>Guiar a los estudiantes para que elaboren hipótesis, análisis y reflexiones propias sobre temáticas presentes en las obras (muerte, enfermedad, obsesión, miedo a lo desconocido, etc.), relacionando los relatos con el contexto socio-histórico del autor.</a:t>
            </a:r>
            <a:endParaRPr b="0" i="0" sz="1200" u="none" cap="none" strike="noStrike">
              <a:solidFill>
                <a:schemeClr val="dk1"/>
              </a:solidFill>
              <a:latin typeface="Archivo"/>
              <a:ea typeface="Archivo"/>
              <a:cs typeface="Archivo"/>
              <a:sym typeface="Archivo"/>
            </a:endParaRPr>
          </a:p>
          <a:p>
            <a:pPr indent="-317500" lvl="0" marL="457200" marR="0" rtl="0" algn="l">
              <a:lnSpc>
                <a:spcPct val="115000"/>
              </a:lnSpc>
              <a:spcBef>
                <a:spcPts val="1000"/>
              </a:spcBef>
              <a:spcAft>
                <a:spcPts val="1000"/>
              </a:spcAft>
              <a:buClr>
                <a:srgbClr val="38761D"/>
              </a:buClr>
              <a:buSzPts val="1400"/>
              <a:buFont typeface="Archivo"/>
              <a:buChar char="➢"/>
            </a:pPr>
            <a:r>
              <a:rPr b="0" i="0" lang="es" sz="1200" u="none" cap="none" strike="noStrike">
                <a:solidFill>
                  <a:schemeClr val="dk1"/>
                </a:solidFill>
                <a:latin typeface="Archivo"/>
                <a:ea typeface="Archivo"/>
                <a:cs typeface="Archivo"/>
                <a:sym typeface="Archivo"/>
              </a:rPr>
              <a:t>Promover dinámicas de trabajo en grupo que favorezcan el intercambio de ideas, la escucha activa                                               y la co-construcción de conocimientos durante las instancias de lectura, análisis y creación.</a:t>
            </a:r>
            <a:endParaRPr b="0" i="0" sz="1500" u="none" cap="none" strike="noStrike">
              <a:solidFill>
                <a:schemeClr val="dk1"/>
              </a:solidFill>
              <a:latin typeface="Archivo"/>
              <a:ea typeface="Archivo"/>
              <a:cs typeface="Archivo"/>
              <a:sym typeface="Archivo"/>
            </a:endParaRPr>
          </a:p>
        </p:txBody>
      </p:sp>
      <p:sp>
        <p:nvSpPr>
          <p:cNvPr id="1011" name="Google Shape;1011;g36fc0fb3c12_4_23"/>
          <p:cNvSpPr txBox="1"/>
          <p:nvPr/>
        </p:nvSpPr>
        <p:spPr>
          <a:xfrm>
            <a:off x="221089" y="212100"/>
            <a:ext cx="49584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1400"/>
              <a:buFont typeface="Arial"/>
              <a:buNone/>
            </a:pPr>
            <a:r>
              <a:rPr b="1" i="0" lang="es" sz="1400" u="none" cap="none" strike="noStrike">
                <a:solidFill>
                  <a:schemeClr val="dk1"/>
                </a:solidFill>
                <a:latin typeface="Archivo"/>
                <a:ea typeface="Archivo"/>
                <a:cs typeface="Archivo"/>
                <a:sym typeface="Archivo"/>
              </a:rPr>
              <a:t>Del cuento a la canción: un viaje con Edgar Allan Poe</a:t>
            </a:r>
            <a:endParaRPr b="0" i="0" sz="1400" u="none" cap="none" strike="noStrike">
              <a:solidFill>
                <a:schemeClr val="dk1"/>
              </a:solidFill>
              <a:highlight>
                <a:srgbClr val="B7DB20"/>
              </a:highlight>
              <a:latin typeface="Archivo ExtraBold"/>
              <a:ea typeface="Archivo ExtraBold"/>
              <a:cs typeface="Archivo ExtraBold"/>
              <a:sym typeface="Archivo ExtraBold"/>
            </a:endParaRPr>
          </a:p>
        </p:txBody>
      </p:sp>
      <p:sp>
        <p:nvSpPr>
          <p:cNvPr id="1012" name="Google Shape;1012;g36fc0fb3c12_4_23"/>
          <p:cNvSpPr/>
          <p:nvPr/>
        </p:nvSpPr>
        <p:spPr>
          <a:xfrm>
            <a:off x="-46625" y="4937100"/>
            <a:ext cx="9198300" cy="2064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13" name="Google Shape;1013;g36fc0fb3c12_4_23"/>
          <p:cNvPicPr preferRelativeResize="0"/>
          <p:nvPr/>
        </p:nvPicPr>
        <p:blipFill rotWithShape="1">
          <a:blip r:embed="rId4">
            <a:alphaModFix/>
          </a:blip>
          <a:srcRect b="0" l="0" r="0" t="0"/>
          <a:stretch/>
        </p:blipFill>
        <p:spPr>
          <a:xfrm>
            <a:off x="7494388" y="104125"/>
            <a:ext cx="1460676" cy="206450"/>
          </a:xfrm>
          <a:prstGeom prst="rect">
            <a:avLst/>
          </a:prstGeom>
          <a:noFill/>
          <a:ln>
            <a:noFill/>
          </a:ln>
        </p:spPr>
      </p:pic>
      <p:pic>
        <p:nvPicPr>
          <p:cNvPr id="1014" name="Google Shape;1014;g36fc0fb3c12_4_23" title="el retrato oval (1).mp3">
            <a:hlinkClick r:id="rId5"/>
          </p:cNvPr>
          <p:cNvPicPr preferRelativeResize="0"/>
          <p:nvPr/>
        </p:nvPicPr>
        <p:blipFill rotWithShape="1">
          <a:blip r:embed="rId6">
            <a:alphaModFix/>
          </a:blip>
          <a:srcRect b="0" l="0" r="0" t="0"/>
          <a:stretch/>
        </p:blipFill>
        <p:spPr>
          <a:xfrm>
            <a:off x="7885025" y="3659625"/>
            <a:ext cx="953450" cy="953450"/>
          </a:xfrm>
          <a:prstGeom prst="rect">
            <a:avLst/>
          </a:prstGeom>
          <a:noFill/>
          <a:ln>
            <a:noFill/>
          </a:ln>
        </p:spPr>
      </p:pic>
      <p:sp>
        <p:nvSpPr>
          <p:cNvPr id="1015" name="Google Shape;1015;g36fc0fb3c12_4_23"/>
          <p:cNvSpPr txBox="1"/>
          <p:nvPr/>
        </p:nvSpPr>
        <p:spPr>
          <a:xfrm>
            <a:off x="7400850" y="4689287"/>
            <a:ext cx="1634400" cy="240900"/>
          </a:xfrm>
          <a:prstGeom prst="rect">
            <a:avLst/>
          </a:prstGeom>
          <a:solidFill>
            <a:schemeClr val="lt2"/>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s" sz="1000" u="none" cap="none" strike="noStrike">
                <a:solidFill>
                  <a:schemeClr val="dk2"/>
                </a:solidFill>
                <a:latin typeface="Archivo"/>
                <a:ea typeface="Archivo"/>
                <a:cs typeface="Archivo"/>
                <a:sym typeface="Archivo"/>
              </a:rPr>
              <a:t>Canción: El retrato oval</a:t>
            </a:r>
            <a:endParaRPr b="1" i="0" sz="1000" u="none" cap="none" strike="noStrike">
              <a:solidFill>
                <a:schemeClr val="dk2"/>
              </a:solidFill>
              <a:latin typeface="Archivo"/>
              <a:ea typeface="Archivo"/>
              <a:cs typeface="Archivo"/>
              <a:sym typeface="Archiv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9" name="Shape 1019"/>
        <p:cNvGrpSpPr/>
        <p:nvPr/>
      </p:nvGrpSpPr>
      <p:grpSpPr>
        <a:xfrm>
          <a:off x="0" y="0"/>
          <a:ext cx="0" cy="0"/>
          <a:chOff x="0" y="0"/>
          <a:chExt cx="0" cy="0"/>
        </a:xfrm>
      </p:grpSpPr>
      <p:pic>
        <p:nvPicPr>
          <p:cNvPr id="1020" name="Google Shape;1020;g36fc0fb3c12_4_33"/>
          <p:cNvPicPr preferRelativeResize="0"/>
          <p:nvPr/>
        </p:nvPicPr>
        <p:blipFill rotWithShape="1">
          <a:blip r:embed="rId3">
            <a:alphaModFix/>
          </a:blip>
          <a:srcRect b="0" l="0" r="0" t="0"/>
          <a:stretch/>
        </p:blipFill>
        <p:spPr>
          <a:xfrm>
            <a:off x="106038" y="700236"/>
            <a:ext cx="1261814" cy="311763"/>
          </a:xfrm>
          <a:prstGeom prst="rect">
            <a:avLst/>
          </a:prstGeom>
          <a:noFill/>
          <a:ln>
            <a:noFill/>
          </a:ln>
        </p:spPr>
      </p:pic>
      <p:sp>
        <p:nvSpPr>
          <p:cNvPr id="1021" name="Google Shape;1021;g36fc0fb3c12_4_33"/>
          <p:cNvSpPr txBox="1"/>
          <p:nvPr/>
        </p:nvSpPr>
        <p:spPr>
          <a:xfrm>
            <a:off x="487825" y="1304875"/>
            <a:ext cx="6733200" cy="35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1" i="0" sz="1100" u="none" cap="none" strike="noStrike">
              <a:solidFill>
                <a:schemeClr val="dk1"/>
              </a:solidFill>
              <a:highlight>
                <a:srgbClr val="FFFFFF"/>
              </a:highlight>
              <a:latin typeface="Archivo"/>
              <a:ea typeface="Archivo"/>
              <a:cs typeface="Archivo"/>
              <a:sym typeface="Archivo"/>
            </a:endParaRPr>
          </a:p>
        </p:txBody>
      </p:sp>
      <p:sp>
        <p:nvSpPr>
          <p:cNvPr id="1022" name="Google Shape;1022;g36fc0fb3c12_4_33"/>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23" name="Google Shape;1023;g36fc0fb3c12_4_33"/>
          <p:cNvPicPr preferRelativeResize="0"/>
          <p:nvPr/>
        </p:nvPicPr>
        <p:blipFill rotWithShape="1">
          <a:blip r:embed="rId4">
            <a:alphaModFix/>
          </a:blip>
          <a:srcRect b="0" l="0" r="0" t="0"/>
          <a:stretch/>
        </p:blipFill>
        <p:spPr>
          <a:xfrm>
            <a:off x="7531950" y="42450"/>
            <a:ext cx="1460676" cy="206450"/>
          </a:xfrm>
          <a:prstGeom prst="rect">
            <a:avLst/>
          </a:prstGeom>
          <a:noFill/>
          <a:ln>
            <a:noFill/>
          </a:ln>
        </p:spPr>
      </p:pic>
      <p:sp>
        <p:nvSpPr>
          <p:cNvPr id="1024" name="Google Shape;1024;g36fc0fb3c12_4_33"/>
          <p:cNvSpPr txBox="1"/>
          <p:nvPr>
            <p:ph idx="1" type="body"/>
          </p:nvPr>
        </p:nvSpPr>
        <p:spPr>
          <a:xfrm>
            <a:off x="106050" y="970049"/>
            <a:ext cx="4581300" cy="3724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Clr>
                <a:schemeClr val="dk1"/>
              </a:buClr>
              <a:buSzPts val="1300"/>
              <a:buFont typeface="Arial"/>
              <a:buNone/>
            </a:pPr>
            <a:r>
              <a:rPr b="1" lang="es">
                <a:solidFill>
                  <a:schemeClr val="dk1"/>
                </a:solidFill>
                <a:highlight>
                  <a:srgbClr val="B7DB20"/>
                </a:highlight>
                <a:latin typeface="Archivo"/>
                <a:ea typeface="Archivo"/>
                <a:cs typeface="Archivo"/>
                <a:sym typeface="Archivo"/>
              </a:rPr>
              <a:t>Objetivos: </a:t>
            </a:r>
            <a:endParaRPr b="1">
              <a:solidFill>
                <a:schemeClr val="dk1"/>
              </a:solidFill>
              <a:highlight>
                <a:srgbClr val="B7DB20"/>
              </a:highlight>
              <a:latin typeface="Archivo"/>
              <a:ea typeface="Archivo"/>
              <a:cs typeface="Archivo"/>
              <a:sym typeface="Archivo"/>
            </a:endParaRPr>
          </a:p>
          <a:p>
            <a:pPr indent="0" lvl="0" marL="0" rtl="0" algn="just">
              <a:lnSpc>
                <a:spcPct val="115000"/>
              </a:lnSpc>
              <a:spcBef>
                <a:spcPts val="1100"/>
              </a:spcBef>
              <a:spcAft>
                <a:spcPts val="0"/>
              </a:spcAft>
              <a:buClr>
                <a:schemeClr val="dk1"/>
              </a:buClr>
              <a:buSzPts val="1300"/>
              <a:buFont typeface="Arial"/>
              <a:buNone/>
            </a:pPr>
            <a:r>
              <a:rPr lang="es" sz="1300">
                <a:solidFill>
                  <a:schemeClr val="dk1"/>
                </a:solidFill>
                <a:latin typeface="Archivo"/>
                <a:ea typeface="Archivo"/>
                <a:cs typeface="Archivo"/>
                <a:sym typeface="Archivo"/>
              </a:rPr>
              <a:t>Que las/os estudiantes logren:</a:t>
            </a:r>
            <a:endParaRPr sz="1300">
              <a:solidFill>
                <a:schemeClr val="dk1"/>
              </a:solidFill>
              <a:latin typeface="Archivo"/>
              <a:ea typeface="Archivo"/>
              <a:cs typeface="Archivo"/>
              <a:sym typeface="Archivo"/>
            </a:endParaRPr>
          </a:p>
          <a:p>
            <a:pPr indent="-304800" lvl="0" marL="457200" rtl="0" algn="just">
              <a:lnSpc>
                <a:spcPct val="115000"/>
              </a:lnSpc>
              <a:spcBef>
                <a:spcPts val="1000"/>
              </a:spcBef>
              <a:spcAft>
                <a:spcPts val="0"/>
              </a:spcAft>
              <a:buClr>
                <a:srgbClr val="B7DB20"/>
              </a:buClr>
              <a:buSzPts val="1200"/>
              <a:buFont typeface="Archivo"/>
              <a:buChar char="➔"/>
            </a:pPr>
            <a:r>
              <a:rPr lang="es" sz="1200">
                <a:solidFill>
                  <a:schemeClr val="dk1"/>
                </a:solidFill>
                <a:latin typeface="Archivo"/>
                <a:ea typeface="Archivo"/>
                <a:cs typeface="Archivo"/>
                <a:sym typeface="Archivo"/>
              </a:rPr>
              <a:t>localizar, jerarquizar y relacionar información relevante de textos literarios y expositivos, a fin de construir interpretaciones fundamentadas sobre las obras de Edgar Allan Poe.</a:t>
            </a:r>
            <a:endParaRPr sz="1200">
              <a:solidFill>
                <a:schemeClr val="dk1"/>
              </a:solidFill>
              <a:latin typeface="Archivo"/>
              <a:ea typeface="Archivo"/>
              <a:cs typeface="Archivo"/>
              <a:sym typeface="Archivo"/>
            </a:endParaRPr>
          </a:p>
          <a:p>
            <a:pPr indent="-304800" lvl="0" marL="457200" rtl="0" algn="just">
              <a:lnSpc>
                <a:spcPct val="115000"/>
              </a:lnSpc>
              <a:spcBef>
                <a:spcPts val="1000"/>
              </a:spcBef>
              <a:spcAft>
                <a:spcPts val="0"/>
              </a:spcAft>
              <a:buClr>
                <a:srgbClr val="B7DB20"/>
              </a:buClr>
              <a:buSzPts val="1200"/>
              <a:buFont typeface="Archivo"/>
              <a:buChar char="➔"/>
            </a:pPr>
            <a:r>
              <a:rPr lang="es" sz="1200">
                <a:solidFill>
                  <a:schemeClr val="dk1"/>
                </a:solidFill>
                <a:latin typeface="Archivo"/>
                <a:ea typeface="Archivo"/>
                <a:cs typeface="Archivo"/>
                <a:sym typeface="Archivo"/>
              </a:rPr>
              <a:t>escribir letras de canciones, articulando contenidos de Lengua, Educación Artística e Inglés.</a:t>
            </a:r>
            <a:endParaRPr sz="1200">
              <a:solidFill>
                <a:schemeClr val="dk1"/>
              </a:solidFill>
              <a:latin typeface="Archivo"/>
              <a:ea typeface="Archivo"/>
              <a:cs typeface="Archivo"/>
              <a:sym typeface="Archivo"/>
            </a:endParaRPr>
          </a:p>
          <a:p>
            <a:pPr indent="-304800" lvl="0" marL="457200" rtl="0" algn="just">
              <a:lnSpc>
                <a:spcPct val="115000"/>
              </a:lnSpc>
              <a:spcBef>
                <a:spcPts val="1000"/>
              </a:spcBef>
              <a:spcAft>
                <a:spcPts val="0"/>
              </a:spcAft>
              <a:buClr>
                <a:srgbClr val="B7DB20"/>
              </a:buClr>
              <a:buSzPts val="1200"/>
              <a:buFont typeface="Archivo"/>
              <a:buChar char="➔"/>
            </a:pPr>
            <a:r>
              <a:rPr lang="es" sz="1200">
                <a:solidFill>
                  <a:schemeClr val="dk1"/>
                </a:solidFill>
                <a:latin typeface="Archivo"/>
                <a:ea typeface="Archivo"/>
                <a:cs typeface="Archivo"/>
                <a:sym typeface="Archivo"/>
              </a:rPr>
              <a:t>elaborar hipótesis, análisis y reflexiones propias sobre temáticas presentes en las obras (muerte, enfermedad, obsesión, miedo a lo desconocido, etc.), relacionando los relatos con el contexto socio-histórico del autor.</a:t>
            </a:r>
            <a:endParaRPr sz="1200">
              <a:solidFill>
                <a:schemeClr val="dk1"/>
              </a:solidFill>
              <a:latin typeface="Archivo"/>
              <a:ea typeface="Archivo"/>
              <a:cs typeface="Archivo"/>
              <a:sym typeface="Archivo"/>
            </a:endParaRPr>
          </a:p>
          <a:p>
            <a:pPr indent="-304800" lvl="0" marL="457200" rtl="0" algn="just">
              <a:lnSpc>
                <a:spcPct val="115000"/>
              </a:lnSpc>
              <a:spcBef>
                <a:spcPts val="1000"/>
              </a:spcBef>
              <a:spcAft>
                <a:spcPts val="1000"/>
              </a:spcAft>
              <a:buClr>
                <a:srgbClr val="B7DB20"/>
              </a:buClr>
              <a:buSzPts val="1200"/>
              <a:buFont typeface="Archivo"/>
              <a:buChar char="➔"/>
            </a:pPr>
            <a:r>
              <a:rPr lang="es" sz="1200">
                <a:solidFill>
                  <a:schemeClr val="dk1"/>
                </a:solidFill>
                <a:latin typeface="Archivo"/>
                <a:ea typeface="Archivo"/>
                <a:cs typeface="Archivo"/>
                <a:sym typeface="Archivo"/>
              </a:rPr>
              <a:t>trabajar en grupo intercambiando ideas,  escuchar activamente y co-construir conocimientos durante las instancias de lectura, análisis y creación.</a:t>
            </a:r>
            <a:endParaRPr sz="1500">
              <a:solidFill>
                <a:schemeClr val="dk1"/>
              </a:solidFill>
              <a:latin typeface="Archivo"/>
              <a:ea typeface="Archivo"/>
              <a:cs typeface="Archivo"/>
              <a:sym typeface="Archivo"/>
            </a:endParaRPr>
          </a:p>
        </p:txBody>
      </p:sp>
      <p:sp>
        <p:nvSpPr>
          <p:cNvPr id="1025" name="Google Shape;1025;g36fc0fb3c12_4_33"/>
          <p:cNvSpPr txBox="1"/>
          <p:nvPr>
            <p:ph idx="2" type="body"/>
          </p:nvPr>
        </p:nvSpPr>
        <p:spPr>
          <a:xfrm>
            <a:off x="4832400" y="684375"/>
            <a:ext cx="3999900" cy="40986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SzPts val="1400"/>
              <a:buNone/>
            </a:pPr>
            <a:r>
              <a:rPr b="1" lang="es" sz="1300">
                <a:solidFill>
                  <a:schemeClr val="dk1"/>
                </a:solidFill>
                <a:highlight>
                  <a:srgbClr val="B7DB20"/>
                </a:highlight>
                <a:latin typeface="Archivo"/>
                <a:ea typeface="Archivo"/>
                <a:cs typeface="Archivo"/>
                <a:sym typeface="Archivo"/>
              </a:rPr>
              <a:t>Contenidos:</a:t>
            </a:r>
            <a:endParaRPr b="1" sz="1300">
              <a:solidFill>
                <a:schemeClr val="dk1"/>
              </a:solidFill>
              <a:highlight>
                <a:srgbClr val="B7DB20"/>
              </a:highlight>
              <a:latin typeface="Archivo"/>
              <a:ea typeface="Archivo"/>
              <a:cs typeface="Archivo"/>
              <a:sym typeface="Archivo"/>
            </a:endParaRPr>
          </a:p>
          <a:p>
            <a:pPr indent="-311150" lvl="0" marL="457200" rtl="0" algn="just">
              <a:lnSpc>
                <a:spcPct val="115000"/>
              </a:lnSpc>
              <a:spcBef>
                <a:spcPts val="1000"/>
              </a:spcBef>
              <a:spcAft>
                <a:spcPts val="0"/>
              </a:spcAft>
              <a:buClr>
                <a:srgbClr val="B7DB20"/>
              </a:buClr>
              <a:buSzPts val="1300"/>
              <a:buFont typeface="Archivo"/>
              <a:buChar char="➔"/>
            </a:pPr>
            <a:r>
              <a:rPr lang="es" sz="1300">
                <a:solidFill>
                  <a:schemeClr val="dk1"/>
                </a:solidFill>
                <a:latin typeface="Archivo"/>
                <a:ea typeface="Archivo"/>
                <a:cs typeface="Archivo"/>
                <a:sym typeface="Archivo"/>
              </a:rPr>
              <a:t>Lectura comprensiva de cuentos. </a:t>
            </a:r>
            <a:endParaRPr sz="1300">
              <a:solidFill>
                <a:schemeClr val="dk1"/>
              </a:solidFill>
              <a:latin typeface="Archivo"/>
              <a:ea typeface="Archivo"/>
              <a:cs typeface="Archivo"/>
              <a:sym typeface="Archivo"/>
            </a:endParaRPr>
          </a:p>
          <a:p>
            <a:pPr indent="-311150" lvl="0" marL="457200" rtl="0" algn="just">
              <a:lnSpc>
                <a:spcPct val="115000"/>
              </a:lnSpc>
              <a:spcBef>
                <a:spcPts val="1000"/>
              </a:spcBef>
              <a:spcAft>
                <a:spcPts val="0"/>
              </a:spcAft>
              <a:buClr>
                <a:srgbClr val="B7DB20"/>
              </a:buClr>
              <a:buSzPts val="1300"/>
              <a:buFont typeface="Archivo"/>
              <a:buChar char="➔"/>
            </a:pPr>
            <a:r>
              <a:rPr lang="es" sz="1300">
                <a:solidFill>
                  <a:schemeClr val="dk1"/>
                </a:solidFill>
                <a:latin typeface="Archivo"/>
                <a:ea typeface="Archivo"/>
                <a:cs typeface="Archivo"/>
                <a:sym typeface="Archivo"/>
              </a:rPr>
              <a:t>Reconocimiento de la estructura narrativa y  tipos de personajes.</a:t>
            </a:r>
            <a:endParaRPr sz="1300">
              <a:solidFill>
                <a:schemeClr val="dk1"/>
              </a:solidFill>
              <a:latin typeface="Archivo"/>
              <a:ea typeface="Archivo"/>
              <a:cs typeface="Archivo"/>
              <a:sym typeface="Archivo"/>
            </a:endParaRPr>
          </a:p>
          <a:p>
            <a:pPr indent="-311150" lvl="0" marL="457200" rtl="0" algn="just">
              <a:lnSpc>
                <a:spcPct val="115000"/>
              </a:lnSpc>
              <a:spcBef>
                <a:spcPts val="1000"/>
              </a:spcBef>
              <a:spcAft>
                <a:spcPts val="0"/>
              </a:spcAft>
              <a:buClr>
                <a:srgbClr val="B7DB20"/>
              </a:buClr>
              <a:buSzPts val="1300"/>
              <a:buFont typeface="Archivo"/>
              <a:buChar char="➔"/>
            </a:pPr>
            <a:r>
              <a:rPr lang="es" sz="1300">
                <a:solidFill>
                  <a:schemeClr val="dk1"/>
                </a:solidFill>
                <a:latin typeface="Archivo"/>
                <a:ea typeface="Archivo"/>
                <a:cs typeface="Archivo"/>
                <a:sym typeface="Archivo"/>
              </a:rPr>
              <a:t>Uso de  recursos formales y figuras retóricas propias del género lírico.</a:t>
            </a:r>
            <a:endParaRPr sz="1300">
              <a:solidFill>
                <a:schemeClr val="dk1"/>
              </a:solidFill>
              <a:latin typeface="Archivo"/>
              <a:ea typeface="Archivo"/>
              <a:cs typeface="Archivo"/>
              <a:sym typeface="Archivo"/>
            </a:endParaRPr>
          </a:p>
          <a:p>
            <a:pPr indent="-311150" lvl="0" marL="457200" rtl="0" algn="just">
              <a:lnSpc>
                <a:spcPct val="115000"/>
              </a:lnSpc>
              <a:spcBef>
                <a:spcPts val="1000"/>
              </a:spcBef>
              <a:spcAft>
                <a:spcPts val="0"/>
              </a:spcAft>
              <a:buClr>
                <a:srgbClr val="B7DB20"/>
              </a:buClr>
              <a:buSzPts val="1300"/>
              <a:buFont typeface="Archivo"/>
              <a:buChar char="➔"/>
            </a:pPr>
            <a:r>
              <a:rPr lang="es" sz="1300">
                <a:solidFill>
                  <a:schemeClr val="dk1"/>
                </a:solidFill>
                <a:latin typeface="Archivo"/>
                <a:ea typeface="Archivo"/>
                <a:cs typeface="Archivo"/>
                <a:sym typeface="Archivo"/>
              </a:rPr>
              <a:t>Lectura de textos expositivos; localización y jerarquización de la información. </a:t>
            </a:r>
            <a:endParaRPr sz="1300">
              <a:solidFill>
                <a:schemeClr val="dk1"/>
              </a:solidFill>
              <a:latin typeface="Archivo"/>
              <a:ea typeface="Archivo"/>
              <a:cs typeface="Archivo"/>
              <a:sym typeface="Archivo"/>
            </a:endParaRPr>
          </a:p>
          <a:p>
            <a:pPr indent="-311150" lvl="0" marL="457200" rtl="0" algn="just">
              <a:lnSpc>
                <a:spcPct val="115000"/>
              </a:lnSpc>
              <a:spcBef>
                <a:spcPts val="1000"/>
              </a:spcBef>
              <a:spcAft>
                <a:spcPts val="0"/>
              </a:spcAft>
              <a:buClr>
                <a:srgbClr val="B7DB20"/>
              </a:buClr>
              <a:buSzPts val="1300"/>
              <a:buFont typeface="Archivo"/>
              <a:buChar char="➔"/>
            </a:pPr>
            <a:r>
              <a:rPr lang="es" sz="1300">
                <a:solidFill>
                  <a:schemeClr val="dk1"/>
                </a:solidFill>
                <a:latin typeface="Archivo"/>
                <a:ea typeface="Archivo"/>
                <a:cs typeface="Archivo"/>
                <a:sym typeface="Archivo"/>
              </a:rPr>
              <a:t>Planificación, revisión y edición de textos propios. </a:t>
            </a:r>
            <a:endParaRPr sz="1300">
              <a:solidFill>
                <a:schemeClr val="dk1"/>
              </a:solidFill>
              <a:latin typeface="Archivo"/>
              <a:ea typeface="Archivo"/>
              <a:cs typeface="Archivo"/>
              <a:sym typeface="Archivo"/>
            </a:endParaRPr>
          </a:p>
          <a:p>
            <a:pPr indent="-311150" lvl="0" marL="457200" rtl="0" algn="just">
              <a:lnSpc>
                <a:spcPct val="115000"/>
              </a:lnSpc>
              <a:spcBef>
                <a:spcPts val="1000"/>
              </a:spcBef>
              <a:spcAft>
                <a:spcPts val="0"/>
              </a:spcAft>
              <a:buClr>
                <a:srgbClr val="B7DB20"/>
              </a:buClr>
              <a:buSzPts val="1300"/>
              <a:buFont typeface="Archivo"/>
              <a:buChar char="➔"/>
            </a:pPr>
            <a:r>
              <a:rPr lang="es" sz="1300">
                <a:solidFill>
                  <a:schemeClr val="dk1"/>
                </a:solidFill>
                <a:latin typeface="Archivo"/>
                <a:ea typeface="Archivo"/>
                <a:cs typeface="Archivo"/>
                <a:sym typeface="Archivo"/>
              </a:rPr>
              <a:t>Reconocimiento de vocabulario básico de inglés asociado a la literatura y la música. </a:t>
            </a:r>
            <a:endParaRPr sz="1300">
              <a:solidFill>
                <a:schemeClr val="dk1"/>
              </a:solidFill>
              <a:latin typeface="Archivo"/>
              <a:ea typeface="Archivo"/>
              <a:cs typeface="Archivo"/>
              <a:sym typeface="Archivo"/>
            </a:endParaRPr>
          </a:p>
          <a:p>
            <a:pPr indent="-311150" lvl="0" marL="457200" rtl="0" algn="just">
              <a:lnSpc>
                <a:spcPct val="115000"/>
              </a:lnSpc>
              <a:spcBef>
                <a:spcPts val="1000"/>
              </a:spcBef>
              <a:spcAft>
                <a:spcPts val="1000"/>
              </a:spcAft>
              <a:buClr>
                <a:srgbClr val="B7DB20"/>
              </a:buClr>
              <a:buSzPts val="1300"/>
              <a:buFont typeface="Archivo"/>
              <a:buChar char="➔"/>
            </a:pPr>
            <a:r>
              <a:rPr lang="es" sz="1300">
                <a:solidFill>
                  <a:schemeClr val="dk1"/>
                </a:solidFill>
                <a:latin typeface="Archivo"/>
                <a:ea typeface="Archivo"/>
                <a:cs typeface="Archivo"/>
                <a:sym typeface="Archivo"/>
              </a:rPr>
              <a:t>Uso responsable y creativo de herramientas tecnológicas e inteligencia artificial.</a:t>
            </a:r>
            <a:endParaRPr b="1" sz="1300">
              <a:solidFill>
                <a:schemeClr val="dk1"/>
              </a:solidFill>
              <a:highlight>
                <a:srgbClr val="B7DB20"/>
              </a:highlight>
              <a:latin typeface="Archivo"/>
              <a:ea typeface="Archivo"/>
              <a:cs typeface="Archivo"/>
              <a:sym typeface="Archivo"/>
            </a:endParaRPr>
          </a:p>
        </p:txBody>
      </p:sp>
      <p:sp>
        <p:nvSpPr>
          <p:cNvPr id="1026" name="Google Shape;1026;g36fc0fb3c12_4_33"/>
          <p:cNvSpPr txBox="1"/>
          <p:nvPr/>
        </p:nvSpPr>
        <p:spPr>
          <a:xfrm>
            <a:off x="106047" y="123400"/>
            <a:ext cx="49584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1400"/>
              <a:buFont typeface="Arial"/>
              <a:buNone/>
            </a:pPr>
            <a:r>
              <a:rPr b="1" i="0" lang="es" sz="1400" u="none" cap="none" strike="noStrike">
                <a:solidFill>
                  <a:schemeClr val="dk1"/>
                </a:solidFill>
                <a:latin typeface="Archivo"/>
                <a:ea typeface="Archivo"/>
                <a:cs typeface="Archivo"/>
                <a:sym typeface="Archivo"/>
              </a:rPr>
              <a:t>Del cuento a la canción: un viaje con Edgar Allan Poe</a:t>
            </a:r>
            <a:endParaRPr b="0" i="0" sz="1400" u="none" cap="none" strike="noStrike">
              <a:solidFill>
                <a:schemeClr val="dk1"/>
              </a:solidFill>
              <a:highlight>
                <a:srgbClr val="B7DB20"/>
              </a:highlight>
              <a:latin typeface="Archivo ExtraBold"/>
              <a:ea typeface="Archivo ExtraBold"/>
              <a:cs typeface="Archivo ExtraBold"/>
              <a:sym typeface="Archivo ExtraBo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0" name="Shape 1030"/>
        <p:cNvGrpSpPr/>
        <p:nvPr/>
      </p:nvGrpSpPr>
      <p:grpSpPr>
        <a:xfrm>
          <a:off x="0" y="0"/>
          <a:ext cx="0" cy="0"/>
          <a:chOff x="0" y="0"/>
          <a:chExt cx="0" cy="0"/>
        </a:xfrm>
      </p:grpSpPr>
      <p:sp>
        <p:nvSpPr>
          <p:cNvPr id="1031" name="Google Shape;1031;g36fc0fb3c12_4_43"/>
          <p:cNvSpPr/>
          <p:nvPr/>
        </p:nvSpPr>
        <p:spPr>
          <a:xfrm>
            <a:off x="1442850" y="1618475"/>
            <a:ext cx="6559500" cy="3178800"/>
          </a:xfrm>
          <a:prstGeom prst="rect">
            <a:avLst/>
          </a:prstGeom>
          <a:solidFill>
            <a:srgbClr val="D5EE2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1032" name="Google Shape;1032;g36fc0fb3c12_4_43"/>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1033" name="Google Shape;1033;g36fc0fb3c12_4_43"/>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34" name="Google Shape;1034;g36fc0fb3c12_4_43"/>
          <p:cNvPicPr preferRelativeResize="0"/>
          <p:nvPr/>
        </p:nvPicPr>
        <p:blipFill rotWithShape="1">
          <a:blip r:embed="rId4">
            <a:alphaModFix/>
          </a:blip>
          <a:srcRect b="0" l="0" r="0" t="0"/>
          <a:stretch/>
        </p:blipFill>
        <p:spPr>
          <a:xfrm>
            <a:off x="7362275" y="65625"/>
            <a:ext cx="1460676" cy="206450"/>
          </a:xfrm>
          <a:prstGeom prst="rect">
            <a:avLst/>
          </a:prstGeom>
          <a:noFill/>
          <a:ln>
            <a:noFill/>
          </a:ln>
        </p:spPr>
      </p:pic>
      <p:pic>
        <p:nvPicPr>
          <p:cNvPr id="1035" name="Google Shape;1035;g36fc0fb3c12_4_43"/>
          <p:cNvPicPr preferRelativeResize="0"/>
          <p:nvPr/>
        </p:nvPicPr>
        <p:blipFill rotWithShape="1">
          <a:blip r:embed="rId5">
            <a:alphaModFix/>
          </a:blip>
          <a:srcRect b="0" l="0" r="0" t="0"/>
          <a:stretch/>
        </p:blipFill>
        <p:spPr>
          <a:xfrm>
            <a:off x="1583048" y="1787452"/>
            <a:ext cx="6179000" cy="2872798"/>
          </a:xfrm>
          <a:prstGeom prst="rect">
            <a:avLst/>
          </a:prstGeom>
          <a:noFill/>
          <a:ln>
            <a:noFill/>
          </a:ln>
        </p:spPr>
      </p:pic>
      <p:sp>
        <p:nvSpPr>
          <p:cNvPr id="1036" name="Google Shape;1036;g36fc0fb3c12_4_43"/>
          <p:cNvSpPr txBox="1"/>
          <p:nvPr/>
        </p:nvSpPr>
        <p:spPr>
          <a:xfrm>
            <a:off x="233622" y="199567"/>
            <a:ext cx="49584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1400"/>
              <a:buFont typeface="Arial"/>
              <a:buNone/>
            </a:pPr>
            <a:r>
              <a:rPr b="1" i="0" lang="es" sz="1400" u="none" cap="none" strike="noStrike">
                <a:solidFill>
                  <a:schemeClr val="dk1"/>
                </a:solidFill>
                <a:latin typeface="Archivo"/>
                <a:ea typeface="Archivo"/>
                <a:cs typeface="Archivo"/>
                <a:sym typeface="Archivo"/>
              </a:rPr>
              <a:t>Del cuento a la canción: un viaje con Edgar Allan Poe</a:t>
            </a:r>
            <a:endParaRPr b="0" i="0" sz="1400" u="none" cap="none" strike="noStrike">
              <a:solidFill>
                <a:schemeClr val="dk1"/>
              </a:solidFill>
              <a:highlight>
                <a:srgbClr val="B7DB20"/>
              </a:highlight>
              <a:latin typeface="Archivo ExtraBold"/>
              <a:ea typeface="Archivo ExtraBold"/>
              <a:cs typeface="Archivo ExtraBold"/>
              <a:sym typeface="Archivo ExtraBold"/>
            </a:endParaRPr>
          </a:p>
        </p:txBody>
      </p:sp>
      <p:sp>
        <p:nvSpPr>
          <p:cNvPr id="1037" name="Google Shape;1037;g36fc0fb3c12_4_43"/>
          <p:cNvSpPr txBox="1"/>
          <p:nvPr/>
        </p:nvSpPr>
        <p:spPr>
          <a:xfrm>
            <a:off x="2056575" y="833863"/>
            <a:ext cx="4555800" cy="59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s" sz="1700" u="none" cap="none" strike="noStrike">
                <a:solidFill>
                  <a:schemeClr val="dk2"/>
                </a:solidFill>
                <a:highlight>
                  <a:srgbClr val="D5EE28"/>
                </a:highlight>
                <a:latin typeface="Arial"/>
                <a:ea typeface="Arial"/>
                <a:cs typeface="Arial"/>
                <a:sym typeface="Arial"/>
              </a:rPr>
              <a:t>Pistas para acompañar la lectura</a:t>
            </a:r>
            <a:endParaRPr b="1" i="0" sz="1400" u="none" cap="none" strike="noStrike">
              <a:solidFill>
                <a:schemeClr val="dk2"/>
              </a:solidFill>
              <a:highlight>
                <a:srgbClr val="D5EE28"/>
              </a:highlight>
              <a:latin typeface="Arial"/>
              <a:ea typeface="Arial"/>
              <a:cs typeface="Arial"/>
              <a:sym typeface="Arial"/>
            </a:endParaRPr>
          </a:p>
        </p:txBody>
      </p:sp>
      <p:pic>
        <p:nvPicPr>
          <p:cNvPr id="1038" name="Google Shape;1038;g36fc0fb3c12_4_43"/>
          <p:cNvPicPr preferRelativeResize="0"/>
          <p:nvPr/>
        </p:nvPicPr>
        <p:blipFill rotWithShape="1">
          <a:blip r:embed="rId6">
            <a:alphaModFix/>
          </a:blip>
          <a:srcRect b="0" l="0" r="0" t="0"/>
          <a:stretch/>
        </p:blipFill>
        <p:spPr>
          <a:xfrm>
            <a:off x="6746325" y="833875"/>
            <a:ext cx="591599" cy="5915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2" name="Shape 1042"/>
        <p:cNvGrpSpPr/>
        <p:nvPr/>
      </p:nvGrpSpPr>
      <p:grpSpPr>
        <a:xfrm>
          <a:off x="0" y="0"/>
          <a:ext cx="0" cy="0"/>
          <a:chOff x="0" y="0"/>
          <a:chExt cx="0" cy="0"/>
        </a:xfrm>
      </p:grpSpPr>
      <p:sp>
        <p:nvSpPr>
          <p:cNvPr id="1043" name="Google Shape;1043;g36fc0fb3c12_4_55"/>
          <p:cNvSpPr/>
          <p:nvPr/>
        </p:nvSpPr>
        <p:spPr>
          <a:xfrm>
            <a:off x="4983175" y="1229100"/>
            <a:ext cx="4034400" cy="32784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44" name="Google Shape;1044;g36fc0fb3c12_4_55"/>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1045" name="Google Shape;1045;g36fc0fb3c12_4_5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46" name="Google Shape;1046;g36fc0fb3c12_4_55"/>
          <p:cNvPicPr preferRelativeResize="0"/>
          <p:nvPr/>
        </p:nvPicPr>
        <p:blipFill rotWithShape="1">
          <a:blip r:embed="rId4">
            <a:alphaModFix/>
          </a:blip>
          <a:srcRect b="0" l="0" r="0" t="0"/>
          <a:stretch/>
        </p:blipFill>
        <p:spPr>
          <a:xfrm>
            <a:off x="7462025" y="74575"/>
            <a:ext cx="1460676" cy="206450"/>
          </a:xfrm>
          <a:prstGeom prst="rect">
            <a:avLst/>
          </a:prstGeom>
          <a:noFill/>
          <a:ln>
            <a:noFill/>
          </a:ln>
        </p:spPr>
      </p:pic>
      <p:sp>
        <p:nvSpPr>
          <p:cNvPr id="1047" name="Google Shape;1047;g36fc0fb3c12_4_55"/>
          <p:cNvSpPr txBox="1"/>
          <p:nvPr/>
        </p:nvSpPr>
        <p:spPr>
          <a:xfrm>
            <a:off x="222725" y="9014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g36fc0fb3c12_4_55"/>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g36fc0fb3c12_4_55"/>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g36fc0fb3c12_4_55">
            <a:hlinkClick r:id="rId5"/>
          </p:cNvPr>
          <p:cNvSpPr txBox="1"/>
          <p:nvPr/>
        </p:nvSpPr>
        <p:spPr>
          <a:xfrm>
            <a:off x="2892000" y="727238"/>
            <a:ext cx="2483700" cy="40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i="0" lang="es" sz="1800" u="none" cap="none" strike="noStrike">
                <a:solidFill>
                  <a:schemeClr val="dk1"/>
                </a:solidFill>
                <a:highlight>
                  <a:srgbClr val="B7DB20"/>
                </a:highlight>
                <a:latin typeface="Archivo"/>
                <a:ea typeface="Archivo"/>
                <a:cs typeface="Archivo"/>
                <a:sym typeface="Archivo"/>
              </a:rPr>
              <a:t>Retroalimentación:</a:t>
            </a:r>
            <a:endParaRPr i="0" sz="1800" u="none" cap="none" strike="noStrike">
              <a:solidFill>
                <a:schemeClr val="dk1"/>
              </a:solidFill>
              <a:highlight>
                <a:srgbClr val="B7DB20"/>
              </a:highlight>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B7DB20"/>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highlight>
                <a:srgbClr val="B7DB20"/>
              </a:highlight>
              <a:latin typeface="Arial"/>
              <a:ea typeface="Arial"/>
              <a:cs typeface="Arial"/>
              <a:sym typeface="Arial"/>
            </a:endParaRPr>
          </a:p>
        </p:txBody>
      </p:sp>
      <p:sp>
        <p:nvSpPr>
          <p:cNvPr id="1051" name="Google Shape;1051;g36fc0fb3c12_4_55"/>
          <p:cNvSpPr txBox="1"/>
          <p:nvPr/>
        </p:nvSpPr>
        <p:spPr>
          <a:xfrm>
            <a:off x="233622" y="199567"/>
            <a:ext cx="49584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1400"/>
              <a:buFont typeface="Arial"/>
              <a:buNone/>
            </a:pPr>
            <a:r>
              <a:rPr b="1" i="0" lang="es" sz="1400" u="none" cap="none" strike="noStrike">
                <a:solidFill>
                  <a:schemeClr val="dk1"/>
                </a:solidFill>
                <a:latin typeface="Archivo"/>
                <a:ea typeface="Archivo"/>
                <a:cs typeface="Archivo"/>
                <a:sym typeface="Archivo"/>
              </a:rPr>
              <a:t>Del cuento a la canción: un viaje con Edgar Allan Poe</a:t>
            </a:r>
            <a:endParaRPr b="0" i="0" sz="1400" u="none" cap="none" strike="noStrike">
              <a:solidFill>
                <a:schemeClr val="dk1"/>
              </a:solidFill>
              <a:highlight>
                <a:srgbClr val="B7DB20"/>
              </a:highlight>
              <a:latin typeface="Archivo ExtraBold"/>
              <a:ea typeface="Archivo ExtraBold"/>
              <a:cs typeface="Archivo ExtraBold"/>
              <a:sym typeface="Archivo ExtraBold"/>
            </a:endParaRPr>
          </a:p>
        </p:txBody>
      </p:sp>
      <p:pic>
        <p:nvPicPr>
          <p:cNvPr id="1052" name="Google Shape;1052;g36fc0fb3c12_4_55"/>
          <p:cNvPicPr preferRelativeResize="0"/>
          <p:nvPr/>
        </p:nvPicPr>
        <p:blipFill rotWithShape="1">
          <a:blip r:embed="rId6">
            <a:alphaModFix/>
          </a:blip>
          <a:srcRect b="0" l="0" r="0" t="0"/>
          <a:stretch/>
        </p:blipFill>
        <p:spPr>
          <a:xfrm>
            <a:off x="125225" y="1213800"/>
            <a:ext cx="4868176" cy="3278400"/>
          </a:xfrm>
          <a:prstGeom prst="rect">
            <a:avLst/>
          </a:prstGeom>
          <a:noFill/>
          <a:ln>
            <a:noFill/>
          </a:ln>
        </p:spPr>
      </p:pic>
      <p:pic>
        <p:nvPicPr>
          <p:cNvPr id="1053" name="Google Shape;1053;g36fc0fb3c12_4_55"/>
          <p:cNvPicPr preferRelativeResize="0"/>
          <p:nvPr/>
        </p:nvPicPr>
        <p:blipFill>
          <a:blip r:embed="rId7">
            <a:alphaModFix/>
          </a:blip>
          <a:stretch>
            <a:fillRect/>
          </a:stretch>
        </p:blipFill>
        <p:spPr>
          <a:xfrm>
            <a:off x="5063350" y="1301650"/>
            <a:ext cx="3847600" cy="3120100"/>
          </a:xfrm>
          <a:prstGeom prst="rect">
            <a:avLst/>
          </a:prstGeom>
          <a:noFill/>
          <a:ln>
            <a:noFill/>
          </a:ln>
        </p:spPr>
      </p:pic>
      <p:sp>
        <p:nvSpPr>
          <p:cNvPr id="1054" name="Google Shape;1054;g36fc0fb3c12_4_55"/>
          <p:cNvSpPr txBox="1"/>
          <p:nvPr/>
        </p:nvSpPr>
        <p:spPr>
          <a:xfrm>
            <a:off x="3463150" y="4519750"/>
            <a:ext cx="28092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s" sz="1900" u="sng">
                <a:solidFill>
                  <a:srgbClr val="38761D"/>
                </a:solidFill>
                <a:hlinkClick r:id="rId8">
                  <a:extLst>
                    <a:ext uri="{A12FA001-AC4F-418D-AE19-62706E023703}">
                      <ahyp:hlinkClr val="tx"/>
                    </a:ext>
                  </a:extLst>
                </a:hlinkClick>
              </a:rPr>
              <a:t>Canciones e imágenes</a:t>
            </a:r>
            <a:endParaRPr b="1" sz="2600">
              <a:solidFill>
                <a:srgbClr val="38761D"/>
              </a:solidFill>
            </a:endParaRPr>
          </a:p>
        </p:txBody>
      </p:sp>
      <p:sp>
        <p:nvSpPr>
          <p:cNvPr id="1055" name="Google Shape;1055;g36fc0fb3c12_4_55"/>
          <p:cNvSpPr/>
          <p:nvPr/>
        </p:nvSpPr>
        <p:spPr>
          <a:xfrm>
            <a:off x="7967750" y="4507500"/>
            <a:ext cx="943200" cy="400200"/>
          </a:xfrm>
          <a:prstGeom prst="leftArrow">
            <a:avLst>
              <a:gd fmla="val 50000" name="adj1"/>
              <a:gd fmla="val 50000" name="adj2"/>
            </a:avLst>
          </a:prstGeom>
          <a:solidFill>
            <a:srgbClr val="92D0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u="sng">
                <a:solidFill>
                  <a:schemeClr val="hlink"/>
                </a:solidFill>
                <a:hlinkClick action="ppaction://hlinksldjump" r:id="rId9"/>
              </a:rPr>
              <a:t>Menú</a:t>
            </a:r>
            <a:endParaRPr b="1" sz="1600">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1059" name="Shape 1059"/>
        <p:cNvGrpSpPr/>
        <p:nvPr/>
      </p:nvGrpSpPr>
      <p:grpSpPr>
        <a:xfrm>
          <a:off x="0" y="0"/>
          <a:ext cx="0" cy="0"/>
          <a:chOff x="0" y="0"/>
          <a:chExt cx="0" cy="0"/>
        </a:xfrm>
      </p:grpSpPr>
      <p:pic>
        <p:nvPicPr>
          <p:cNvPr id="1060" name="Google Shape;1060;g36fc0fb3c12_0_76"/>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1061" name="Google Shape;1061;g36fc0fb3c12_0_76"/>
          <p:cNvCxnSpPr/>
          <p:nvPr/>
        </p:nvCxnSpPr>
        <p:spPr>
          <a:xfrm>
            <a:off x="6866975" y="4791425"/>
            <a:ext cx="2503200" cy="10200"/>
          </a:xfrm>
          <a:prstGeom prst="straightConnector1">
            <a:avLst/>
          </a:prstGeom>
          <a:noFill/>
          <a:ln cap="flat" cmpd="sng" w="38100">
            <a:solidFill>
              <a:schemeClr val="lt1"/>
            </a:solidFill>
            <a:prstDash val="dash"/>
            <a:round/>
            <a:headEnd len="sm" w="sm" type="none"/>
            <a:tailEnd len="sm" w="sm" type="none"/>
          </a:ln>
        </p:spPr>
      </p:cxnSp>
      <p:pic>
        <p:nvPicPr>
          <p:cNvPr id="1062" name="Google Shape;1062;g36fc0fb3c12_0_76"/>
          <p:cNvPicPr preferRelativeResize="0"/>
          <p:nvPr/>
        </p:nvPicPr>
        <p:blipFill rotWithShape="1">
          <a:blip r:embed="rId4">
            <a:alphaModFix/>
          </a:blip>
          <a:srcRect b="0" l="0" r="0" t="0"/>
          <a:stretch/>
        </p:blipFill>
        <p:spPr>
          <a:xfrm rot="-811295">
            <a:off x="1372909" y="847383"/>
            <a:ext cx="782030" cy="643707"/>
          </a:xfrm>
          <a:prstGeom prst="rect">
            <a:avLst/>
          </a:prstGeom>
          <a:noFill/>
          <a:ln>
            <a:noFill/>
          </a:ln>
        </p:spPr>
      </p:pic>
      <p:grpSp>
        <p:nvGrpSpPr>
          <p:cNvPr id="1063" name="Google Shape;1063;g36fc0fb3c12_0_76"/>
          <p:cNvGrpSpPr/>
          <p:nvPr/>
        </p:nvGrpSpPr>
        <p:grpSpPr>
          <a:xfrm>
            <a:off x="5593901" y="630951"/>
            <a:ext cx="3189350" cy="1336365"/>
            <a:chOff x="5974609" y="421179"/>
            <a:chExt cx="3189350" cy="1336365"/>
          </a:xfrm>
        </p:grpSpPr>
        <p:grpSp>
          <p:nvGrpSpPr>
            <p:cNvPr id="1064" name="Google Shape;1064;g36fc0fb3c12_0_76"/>
            <p:cNvGrpSpPr/>
            <p:nvPr/>
          </p:nvGrpSpPr>
          <p:grpSpPr>
            <a:xfrm rot="5400000">
              <a:off x="7873551" y="-202765"/>
              <a:ext cx="666463" cy="1914351"/>
              <a:chOff x="2405075" y="2171775"/>
              <a:chExt cx="633400" cy="1900100"/>
            </a:xfrm>
          </p:grpSpPr>
          <p:cxnSp>
            <p:nvCxnSpPr>
              <p:cNvPr id="1065" name="Google Shape;1065;g36fc0fb3c12_0_7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066" name="Google Shape;1066;g36fc0fb3c12_0_7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067" name="Google Shape;1067;g36fc0fb3c12_0_7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068" name="Google Shape;1068;g36fc0fb3c12_0_7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069" name="Google Shape;1069;g36fc0fb3c12_0_7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070" name="Google Shape;1070;g36fc0fb3c12_0_7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071" name="Google Shape;1071;g36fc0fb3c12_0_7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072" name="Google Shape;1072;g36fc0fb3c12_0_7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073" name="Google Shape;1073;g36fc0fb3c12_0_7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074" name="Google Shape;1074;g36fc0fb3c12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075" name="Google Shape;1075;g36fc0fb3c12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076" name="Google Shape;1076;g36fc0fb3c12_0_7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077" name="Google Shape;1077;g36fc0fb3c12_0_7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078" name="Google Shape;1078;g36fc0fb3c12_0_7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079" name="Google Shape;1079;g36fc0fb3c12_0_7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080" name="Google Shape;1080;g36fc0fb3c12_0_76"/>
            <p:cNvGrpSpPr/>
            <p:nvPr/>
          </p:nvGrpSpPr>
          <p:grpSpPr>
            <a:xfrm rot="5400000">
              <a:off x="7873551" y="467137"/>
              <a:ext cx="666463" cy="1914351"/>
              <a:chOff x="2405075" y="2171775"/>
              <a:chExt cx="633400" cy="1900100"/>
            </a:xfrm>
          </p:grpSpPr>
          <p:cxnSp>
            <p:nvCxnSpPr>
              <p:cNvPr id="1081" name="Google Shape;1081;g36fc0fb3c12_0_7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082" name="Google Shape;1082;g36fc0fb3c12_0_7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083" name="Google Shape;1083;g36fc0fb3c12_0_7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084" name="Google Shape;1084;g36fc0fb3c12_0_7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085" name="Google Shape;1085;g36fc0fb3c12_0_7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086" name="Google Shape;1086;g36fc0fb3c12_0_7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087" name="Google Shape;1087;g36fc0fb3c12_0_7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088" name="Google Shape;1088;g36fc0fb3c12_0_7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089" name="Google Shape;1089;g36fc0fb3c12_0_7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090" name="Google Shape;1090;g36fc0fb3c12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091" name="Google Shape;1091;g36fc0fb3c12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092" name="Google Shape;1092;g36fc0fb3c12_0_7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093" name="Google Shape;1093;g36fc0fb3c12_0_7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094" name="Google Shape;1094;g36fc0fb3c12_0_7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095" name="Google Shape;1095;g36fc0fb3c12_0_7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096" name="Google Shape;1096;g36fc0fb3c12_0_76"/>
            <p:cNvGrpSpPr/>
            <p:nvPr/>
          </p:nvGrpSpPr>
          <p:grpSpPr>
            <a:xfrm rot="5400000">
              <a:off x="6598552" y="-202765"/>
              <a:ext cx="666463" cy="1914351"/>
              <a:chOff x="2405075" y="2171775"/>
              <a:chExt cx="633400" cy="1900100"/>
            </a:xfrm>
          </p:grpSpPr>
          <p:cxnSp>
            <p:nvCxnSpPr>
              <p:cNvPr id="1097" name="Google Shape;1097;g36fc0fb3c12_0_7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098" name="Google Shape;1098;g36fc0fb3c12_0_7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099" name="Google Shape;1099;g36fc0fb3c12_0_7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100" name="Google Shape;1100;g36fc0fb3c12_0_7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101" name="Google Shape;1101;g36fc0fb3c12_0_7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102" name="Google Shape;1102;g36fc0fb3c12_0_7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103" name="Google Shape;1103;g36fc0fb3c12_0_7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104" name="Google Shape;1104;g36fc0fb3c12_0_7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105" name="Google Shape;1105;g36fc0fb3c12_0_7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106" name="Google Shape;1106;g36fc0fb3c12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107" name="Google Shape;1107;g36fc0fb3c12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108" name="Google Shape;1108;g36fc0fb3c12_0_7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109" name="Google Shape;1109;g36fc0fb3c12_0_7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110" name="Google Shape;1110;g36fc0fb3c12_0_7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111" name="Google Shape;1111;g36fc0fb3c12_0_7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112" name="Google Shape;1112;g36fc0fb3c12_0_76"/>
            <p:cNvGrpSpPr/>
            <p:nvPr/>
          </p:nvGrpSpPr>
          <p:grpSpPr>
            <a:xfrm rot="5400000">
              <a:off x="6598552" y="467137"/>
              <a:ext cx="666463" cy="1914351"/>
              <a:chOff x="2405075" y="2171775"/>
              <a:chExt cx="633400" cy="1900100"/>
            </a:xfrm>
          </p:grpSpPr>
          <p:cxnSp>
            <p:nvCxnSpPr>
              <p:cNvPr id="1113" name="Google Shape;1113;g36fc0fb3c12_0_76"/>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114" name="Google Shape;1114;g36fc0fb3c12_0_76"/>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115" name="Google Shape;1115;g36fc0fb3c12_0_76"/>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116" name="Google Shape;1116;g36fc0fb3c12_0_76"/>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117" name="Google Shape;1117;g36fc0fb3c12_0_76"/>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118" name="Google Shape;1118;g36fc0fb3c12_0_76"/>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119" name="Google Shape;1119;g36fc0fb3c12_0_76"/>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120" name="Google Shape;1120;g36fc0fb3c12_0_76"/>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121" name="Google Shape;1121;g36fc0fb3c12_0_76"/>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122" name="Google Shape;1122;g36fc0fb3c12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123" name="Google Shape;1123;g36fc0fb3c12_0_76"/>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124" name="Google Shape;1124;g36fc0fb3c12_0_76"/>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125" name="Google Shape;1125;g36fc0fb3c12_0_76"/>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126" name="Google Shape;1126;g36fc0fb3c12_0_76"/>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127" name="Google Shape;1127;g36fc0fb3c12_0_76"/>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1128" name="Google Shape;1128;g36fc0fb3c12_0_76"/>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g36fc0fb3c12_0_76"/>
          <p:cNvSpPr/>
          <p:nvPr/>
        </p:nvSpPr>
        <p:spPr>
          <a:xfrm rot="10662514">
            <a:off x="1887757" y="1241211"/>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g36fc0fb3c12_0_76"/>
          <p:cNvSpPr txBox="1"/>
          <p:nvPr/>
        </p:nvSpPr>
        <p:spPr>
          <a:xfrm rot="-152977">
            <a:off x="2150393" y="2376527"/>
            <a:ext cx="4997247" cy="677165"/>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4000"/>
              <a:buFont typeface="Arial"/>
              <a:buNone/>
            </a:pPr>
            <a:r>
              <a:rPr lang="es" sz="4000">
                <a:solidFill>
                  <a:srgbClr val="333333"/>
                </a:solidFill>
                <a:latin typeface="Archivo ExtraBold"/>
                <a:ea typeface="Archivo ExtraBold"/>
                <a:cs typeface="Archivo ExtraBold"/>
                <a:sym typeface="Archivo ExtraBold"/>
              </a:rPr>
              <a:t>Mesa 2</a:t>
            </a:r>
            <a:endParaRPr b="0" i="0" sz="4000" u="none" cap="none" strike="noStrike">
              <a:solidFill>
                <a:srgbClr val="333333"/>
              </a:solidFill>
              <a:latin typeface="Archivo ExtraBold"/>
              <a:ea typeface="Archivo ExtraBold"/>
              <a:cs typeface="Archivo ExtraBold"/>
              <a:sym typeface="Archivo ExtraBold"/>
            </a:endParaRPr>
          </a:p>
        </p:txBody>
      </p:sp>
      <p:sp>
        <p:nvSpPr>
          <p:cNvPr id="1131" name="Google Shape;1131;g36fc0fb3c12_0_76"/>
          <p:cNvSpPr txBox="1"/>
          <p:nvPr/>
        </p:nvSpPr>
        <p:spPr>
          <a:xfrm rot="-129285">
            <a:off x="2531207" y="3148715"/>
            <a:ext cx="4859236" cy="49265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t/>
            </a:r>
            <a:endParaRPr b="1" i="1" sz="2000" u="none" cap="none" strike="noStrike">
              <a:solidFill>
                <a:srgbClr val="000000"/>
              </a:solidFill>
              <a:latin typeface="Archivo"/>
              <a:ea typeface="Archivo"/>
              <a:cs typeface="Archivo"/>
              <a:sym typeface="Archiv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5" name="Shape 1135"/>
        <p:cNvGrpSpPr/>
        <p:nvPr/>
      </p:nvGrpSpPr>
      <p:grpSpPr>
        <a:xfrm>
          <a:off x="0" y="0"/>
          <a:ext cx="0" cy="0"/>
          <a:chOff x="0" y="0"/>
          <a:chExt cx="0" cy="0"/>
        </a:xfrm>
      </p:grpSpPr>
      <p:pic>
        <p:nvPicPr>
          <p:cNvPr id="1136" name="Google Shape;1136;g3a0699f8e75_2_409"/>
          <p:cNvPicPr preferRelativeResize="0"/>
          <p:nvPr/>
        </p:nvPicPr>
        <p:blipFill rotWithShape="1">
          <a:blip r:embed="rId3">
            <a:alphaModFix/>
          </a:blip>
          <a:srcRect b="0" l="0" r="0" t="0"/>
          <a:stretch/>
        </p:blipFill>
        <p:spPr>
          <a:xfrm>
            <a:off x="156875" y="673050"/>
            <a:ext cx="1261814" cy="311763"/>
          </a:xfrm>
          <a:prstGeom prst="rect">
            <a:avLst/>
          </a:prstGeom>
          <a:noFill/>
          <a:ln>
            <a:noFill/>
          </a:ln>
        </p:spPr>
      </p:pic>
      <p:sp>
        <p:nvSpPr>
          <p:cNvPr id="1137" name="Google Shape;1137;g3a0699f8e75_2_409"/>
          <p:cNvSpPr txBox="1"/>
          <p:nvPr/>
        </p:nvSpPr>
        <p:spPr>
          <a:xfrm>
            <a:off x="410550" y="1571700"/>
            <a:ext cx="4733100" cy="2355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a:t>
            </a:r>
            <a:r>
              <a:rPr b="1" lang="es" sz="1800">
                <a:solidFill>
                  <a:schemeClr val="dk1"/>
                </a:solidFill>
                <a:latin typeface="Archivo"/>
                <a:ea typeface="Archivo"/>
                <a:cs typeface="Archivo"/>
                <a:sym typeface="Archivo"/>
              </a:rPr>
              <a:t>/s:  Mariela García</a:t>
            </a:r>
            <a:endParaRPr b="1" sz="18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1" sz="18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Nº</a:t>
            </a:r>
            <a:r>
              <a:rPr b="1" lang="es" sz="1800">
                <a:solidFill>
                  <a:schemeClr val="dk1"/>
                </a:solidFill>
                <a:latin typeface="Archivo"/>
                <a:ea typeface="Archivo"/>
                <a:cs typeface="Archivo"/>
                <a:sym typeface="Archivo"/>
              </a:rPr>
              <a:t> 19 DE 11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1" sz="18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sección: </a:t>
            </a:r>
            <a:r>
              <a:rPr b="1" lang="es" sz="1800">
                <a:solidFill>
                  <a:schemeClr val="dk1"/>
                </a:solidFill>
                <a:latin typeface="Archivo"/>
                <a:ea typeface="Archivo"/>
                <a:cs typeface="Archivo"/>
                <a:sym typeface="Archivo"/>
              </a:rPr>
              <a:t>6to grado</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a:t>
            </a:r>
            <a:r>
              <a:rPr b="1" lang="es" sz="1800">
                <a:solidFill>
                  <a:schemeClr val="dk1"/>
                </a:solidFill>
                <a:latin typeface="Archivo"/>
                <a:ea typeface="Archivo"/>
                <a:cs typeface="Archivo"/>
                <a:sym typeface="Archivo"/>
              </a:rPr>
              <a:t>Leer para saber más </a:t>
            </a:r>
            <a:endParaRPr b="0" i="0" sz="1600" u="none" cap="none" strike="noStrike">
              <a:solidFill>
                <a:schemeClr val="dk1"/>
              </a:solidFill>
              <a:latin typeface="Archivo"/>
              <a:ea typeface="Archivo"/>
              <a:cs typeface="Archivo"/>
              <a:sym typeface="Archivo"/>
            </a:endParaRPr>
          </a:p>
        </p:txBody>
      </p:sp>
      <p:pic>
        <p:nvPicPr>
          <p:cNvPr id="1138" name="Google Shape;1138;g3a0699f8e75_2_409"/>
          <p:cNvPicPr preferRelativeResize="0"/>
          <p:nvPr/>
        </p:nvPicPr>
        <p:blipFill rotWithShape="1">
          <a:blip r:embed="rId4">
            <a:alphaModFix/>
          </a:blip>
          <a:srcRect b="0" l="0" r="0" t="0"/>
          <a:stretch/>
        </p:blipFill>
        <p:spPr>
          <a:xfrm rot="9900005">
            <a:off x="7048839" y="3468497"/>
            <a:ext cx="3368820" cy="2832556"/>
          </a:xfrm>
          <a:prstGeom prst="rect">
            <a:avLst/>
          </a:prstGeom>
          <a:noFill/>
          <a:ln>
            <a:noFill/>
          </a:ln>
        </p:spPr>
      </p:pic>
      <p:grpSp>
        <p:nvGrpSpPr>
          <p:cNvPr id="1139" name="Google Shape;1139;g3a0699f8e75_2_409"/>
          <p:cNvGrpSpPr/>
          <p:nvPr/>
        </p:nvGrpSpPr>
        <p:grpSpPr>
          <a:xfrm>
            <a:off x="201588" y="2392999"/>
            <a:ext cx="119674" cy="125925"/>
            <a:chOff x="853100" y="2420550"/>
            <a:chExt cx="69000" cy="72600"/>
          </a:xfrm>
        </p:grpSpPr>
        <p:cxnSp>
          <p:nvCxnSpPr>
            <p:cNvPr id="1140" name="Google Shape;1140;g3a0699f8e75_2_40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141" name="Google Shape;1141;g3a0699f8e75_2_40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142" name="Google Shape;1142;g3a0699f8e75_2_409"/>
          <p:cNvGrpSpPr/>
          <p:nvPr/>
        </p:nvGrpSpPr>
        <p:grpSpPr>
          <a:xfrm>
            <a:off x="201588" y="1719650"/>
            <a:ext cx="119674" cy="125925"/>
            <a:chOff x="853100" y="2420550"/>
            <a:chExt cx="69000" cy="72600"/>
          </a:xfrm>
        </p:grpSpPr>
        <p:cxnSp>
          <p:nvCxnSpPr>
            <p:cNvPr id="1143" name="Google Shape;1143;g3a0699f8e75_2_40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144" name="Google Shape;1144;g3a0699f8e75_2_40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145" name="Google Shape;1145;g3a0699f8e75_2_409"/>
          <p:cNvGrpSpPr/>
          <p:nvPr/>
        </p:nvGrpSpPr>
        <p:grpSpPr>
          <a:xfrm>
            <a:off x="201588" y="3648700"/>
            <a:ext cx="119674" cy="125925"/>
            <a:chOff x="853100" y="2420550"/>
            <a:chExt cx="69000" cy="72600"/>
          </a:xfrm>
        </p:grpSpPr>
        <p:cxnSp>
          <p:nvCxnSpPr>
            <p:cNvPr id="1146" name="Google Shape;1146;g3a0699f8e75_2_40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147" name="Google Shape;1147;g3a0699f8e75_2_40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148" name="Google Shape;1148;g3a0699f8e75_2_409"/>
          <p:cNvSpPr txBox="1"/>
          <p:nvPr/>
        </p:nvSpPr>
        <p:spPr>
          <a:xfrm>
            <a:off x="80825" y="356600"/>
            <a:ext cx="8289300" cy="46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100">
                <a:highlight>
                  <a:srgbClr val="B7DB20"/>
                </a:highlight>
                <a:latin typeface="Archivo ExtraBold"/>
                <a:ea typeface="Archivo ExtraBold"/>
                <a:cs typeface="Archivo ExtraBold"/>
                <a:sym typeface="Archivo ExtraBold"/>
              </a:rPr>
              <a:t>“De la reseña al booktrailer: desafíos de lectura y escritura”</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1149" name="Google Shape;1149;g3a0699f8e75_2_409"/>
          <p:cNvPicPr preferRelativeResize="0"/>
          <p:nvPr/>
        </p:nvPicPr>
        <p:blipFill rotWithShape="1">
          <a:blip r:embed="rId5">
            <a:alphaModFix/>
          </a:blip>
          <a:srcRect b="0" l="0" r="0" t="0"/>
          <a:stretch/>
        </p:blipFill>
        <p:spPr>
          <a:xfrm rot="2181472">
            <a:off x="8508153" y="408447"/>
            <a:ext cx="554526" cy="456436"/>
          </a:xfrm>
          <a:prstGeom prst="rect">
            <a:avLst/>
          </a:prstGeom>
          <a:noFill/>
          <a:ln>
            <a:noFill/>
          </a:ln>
        </p:spPr>
      </p:pic>
      <p:grpSp>
        <p:nvGrpSpPr>
          <p:cNvPr id="1150" name="Google Shape;1150;g3a0699f8e75_2_409"/>
          <p:cNvGrpSpPr/>
          <p:nvPr/>
        </p:nvGrpSpPr>
        <p:grpSpPr>
          <a:xfrm>
            <a:off x="201588" y="2954874"/>
            <a:ext cx="119674" cy="125925"/>
            <a:chOff x="853100" y="2420550"/>
            <a:chExt cx="69000" cy="72600"/>
          </a:xfrm>
        </p:grpSpPr>
        <p:cxnSp>
          <p:nvCxnSpPr>
            <p:cNvPr id="1151" name="Google Shape;1151;g3a0699f8e75_2_40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152" name="Google Shape;1152;g3a0699f8e75_2_40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153" name="Google Shape;1153;g3a0699f8e75_2_409"/>
          <p:cNvSpPr txBox="1"/>
          <p:nvPr/>
        </p:nvSpPr>
        <p:spPr>
          <a:xfrm>
            <a:off x="5716000" y="1966025"/>
            <a:ext cx="1641300" cy="86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Foto de la institución </a:t>
            </a:r>
            <a:endParaRPr b="0" i="0" sz="1800" u="none" cap="none" strike="noStrike">
              <a:solidFill>
                <a:schemeClr val="dk2"/>
              </a:solidFill>
              <a:latin typeface="Arial"/>
              <a:ea typeface="Arial"/>
              <a:cs typeface="Arial"/>
              <a:sym typeface="Arial"/>
            </a:endParaRPr>
          </a:p>
        </p:txBody>
      </p:sp>
      <p:pic>
        <p:nvPicPr>
          <p:cNvPr id="1154" name="Google Shape;1154;g3a0699f8e75_2_409"/>
          <p:cNvPicPr preferRelativeResize="0"/>
          <p:nvPr/>
        </p:nvPicPr>
        <p:blipFill rotWithShape="1">
          <a:blip r:embed="rId6">
            <a:alphaModFix/>
          </a:blip>
          <a:srcRect b="0" l="0" r="0" t="0"/>
          <a:stretch/>
        </p:blipFill>
        <p:spPr>
          <a:xfrm>
            <a:off x="7357300" y="82055"/>
            <a:ext cx="1460676" cy="206450"/>
          </a:xfrm>
          <a:prstGeom prst="rect">
            <a:avLst/>
          </a:prstGeom>
          <a:noFill/>
          <a:ln>
            <a:noFill/>
          </a:ln>
        </p:spPr>
      </p:pic>
      <p:pic>
        <p:nvPicPr>
          <p:cNvPr id="1155" name="Google Shape;1155;g3a0699f8e75_2_409"/>
          <p:cNvPicPr preferRelativeResize="0"/>
          <p:nvPr/>
        </p:nvPicPr>
        <p:blipFill>
          <a:blip r:embed="rId7">
            <a:alphaModFix/>
          </a:blip>
          <a:stretch>
            <a:fillRect/>
          </a:stretch>
        </p:blipFill>
        <p:spPr>
          <a:xfrm>
            <a:off x="4572000" y="1193902"/>
            <a:ext cx="4245974" cy="318445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9" name="Shape 1159"/>
        <p:cNvGrpSpPr/>
        <p:nvPr/>
      </p:nvGrpSpPr>
      <p:grpSpPr>
        <a:xfrm>
          <a:off x="0" y="0"/>
          <a:ext cx="0" cy="0"/>
          <a:chOff x="0" y="0"/>
          <a:chExt cx="0" cy="0"/>
        </a:xfrm>
      </p:grpSpPr>
      <p:grpSp>
        <p:nvGrpSpPr>
          <p:cNvPr id="1160" name="Google Shape;1160;g3a0699f8e75_2_432"/>
          <p:cNvGrpSpPr/>
          <p:nvPr/>
        </p:nvGrpSpPr>
        <p:grpSpPr>
          <a:xfrm>
            <a:off x="-342233" y="3350399"/>
            <a:ext cx="3189350" cy="1336365"/>
            <a:chOff x="5974609" y="421177"/>
            <a:chExt cx="3189350" cy="1336365"/>
          </a:xfrm>
        </p:grpSpPr>
        <p:grpSp>
          <p:nvGrpSpPr>
            <p:cNvPr id="1161" name="Google Shape;1161;g3a0699f8e75_2_432"/>
            <p:cNvGrpSpPr/>
            <p:nvPr/>
          </p:nvGrpSpPr>
          <p:grpSpPr>
            <a:xfrm rot="5400000">
              <a:off x="7873551" y="-202767"/>
              <a:ext cx="666463" cy="1914351"/>
              <a:chOff x="2405075" y="2171775"/>
              <a:chExt cx="633400" cy="1900100"/>
            </a:xfrm>
          </p:grpSpPr>
          <p:cxnSp>
            <p:nvCxnSpPr>
              <p:cNvPr id="1162" name="Google Shape;1162;g3a0699f8e75_2_43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63" name="Google Shape;1163;g3a0699f8e75_2_43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64" name="Google Shape;1164;g3a0699f8e75_2_43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65" name="Google Shape;1165;g3a0699f8e75_2_43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66" name="Google Shape;1166;g3a0699f8e75_2_43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67" name="Google Shape;1167;g3a0699f8e75_2_43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68" name="Google Shape;1168;g3a0699f8e75_2_43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69" name="Google Shape;1169;g3a0699f8e75_2_43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70" name="Google Shape;1170;g3a0699f8e75_2_43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71" name="Google Shape;1171;g3a0699f8e75_2_43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72" name="Google Shape;1172;g3a0699f8e75_2_43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73" name="Google Shape;1173;g3a0699f8e75_2_43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74" name="Google Shape;1174;g3a0699f8e75_2_43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75" name="Google Shape;1175;g3a0699f8e75_2_43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76" name="Google Shape;1176;g3a0699f8e75_2_43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177" name="Google Shape;1177;g3a0699f8e75_2_432"/>
            <p:cNvGrpSpPr/>
            <p:nvPr/>
          </p:nvGrpSpPr>
          <p:grpSpPr>
            <a:xfrm rot="5400000">
              <a:off x="7873551" y="467135"/>
              <a:ext cx="666463" cy="1914351"/>
              <a:chOff x="2405075" y="2171775"/>
              <a:chExt cx="633400" cy="1900100"/>
            </a:xfrm>
          </p:grpSpPr>
          <p:cxnSp>
            <p:nvCxnSpPr>
              <p:cNvPr id="1178" name="Google Shape;1178;g3a0699f8e75_2_43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79" name="Google Shape;1179;g3a0699f8e75_2_43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80" name="Google Shape;1180;g3a0699f8e75_2_43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81" name="Google Shape;1181;g3a0699f8e75_2_43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82" name="Google Shape;1182;g3a0699f8e75_2_43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83" name="Google Shape;1183;g3a0699f8e75_2_43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84" name="Google Shape;1184;g3a0699f8e75_2_43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85" name="Google Shape;1185;g3a0699f8e75_2_43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86" name="Google Shape;1186;g3a0699f8e75_2_43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87" name="Google Shape;1187;g3a0699f8e75_2_43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88" name="Google Shape;1188;g3a0699f8e75_2_43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89" name="Google Shape;1189;g3a0699f8e75_2_43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90" name="Google Shape;1190;g3a0699f8e75_2_43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191" name="Google Shape;1191;g3a0699f8e75_2_43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192" name="Google Shape;1192;g3a0699f8e75_2_43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193" name="Google Shape;1193;g3a0699f8e75_2_432"/>
            <p:cNvGrpSpPr/>
            <p:nvPr/>
          </p:nvGrpSpPr>
          <p:grpSpPr>
            <a:xfrm rot="5400000">
              <a:off x="6598552" y="-202767"/>
              <a:ext cx="666463" cy="1914351"/>
              <a:chOff x="2405075" y="2171775"/>
              <a:chExt cx="633400" cy="1900100"/>
            </a:xfrm>
          </p:grpSpPr>
          <p:cxnSp>
            <p:nvCxnSpPr>
              <p:cNvPr id="1194" name="Google Shape;1194;g3a0699f8e75_2_43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95" name="Google Shape;1195;g3a0699f8e75_2_43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96" name="Google Shape;1196;g3a0699f8e75_2_43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97" name="Google Shape;1197;g3a0699f8e75_2_43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98" name="Google Shape;1198;g3a0699f8e75_2_43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199" name="Google Shape;1199;g3a0699f8e75_2_43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00" name="Google Shape;1200;g3a0699f8e75_2_43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01" name="Google Shape;1201;g3a0699f8e75_2_43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02" name="Google Shape;1202;g3a0699f8e75_2_43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03" name="Google Shape;1203;g3a0699f8e75_2_43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04" name="Google Shape;1204;g3a0699f8e75_2_43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05" name="Google Shape;1205;g3a0699f8e75_2_43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06" name="Google Shape;1206;g3a0699f8e75_2_43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07" name="Google Shape;1207;g3a0699f8e75_2_43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08" name="Google Shape;1208;g3a0699f8e75_2_43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209" name="Google Shape;1209;g3a0699f8e75_2_432"/>
            <p:cNvGrpSpPr/>
            <p:nvPr/>
          </p:nvGrpSpPr>
          <p:grpSpPr>
            <a:xfrm rot="5400000">
              <a:off x="6598552" y="467135"/>
              <a:ext cx="666463" cy="1914351"/>
              <a:chOff x="2405075" y="2171775"/>
              <a:chExt cx="633400" cy="1900100"/>
            </a:xfrm>
          </p:grpSpPr>
          <p:cxnSp>
            <p:nvCxnSpPr>
              <p:cNvPr id="1210" name="Google Shape;1210;g3a0699f8e75_2_43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11" name="Google Shape;1211;g3a0699f8e75_2_43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12" name="Google Shape;1212;g3a0699f8e75_2_43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13" name="Google Shape;1213;g3a0699f8e75_2_43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14" name="Google Shape;1214;g3a0699f8e75_2_43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15" name="Google Shape;1215;g3a0699f8e75_2_43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16" name="Google Shape;1216;g3a0699f8e75_2_43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17" name="Google Shape;1217;g3a0699f8e75_2_43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18" name="Google Shape;1218;g3a0699f8e75_2_43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19" name="Google Shape;1219;g3a0699f8e75_2_43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20" name="Google Shape;1220;g3a0699f8e75_2_43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21" name="Google Shape;1221;g3a0699f8e75_2_43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22" name="Google Shape;1222;g3a0699f8e75_2_43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23" name="Google Shape;1223;g3a0699f8e75_2_43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24" name="Google Shape;1224;g3a0699f8e75_2_43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sp>
        <p:nvSpPr>
          <p:cNvPr id="1225" name="Google Shape;1225;g3a0699f8e75_2_43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g3a0699f8e75_2_432"/>
          <p:cNvSpPr txBox="1"/>
          <p:nvPr/>
        </p:nvSpPr>
        <p:spPr>
          <a:xfrm>
            <a:off x="65350" y="80525"/>
            <a:ext cx="7807500" cy="674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700"/>
              <a:buFont typeface="Arial"/>
              <a:buNone/>
            </a:pPr>
            <a:r>
              <a:rPr lang="es" sz="1700">
                <a:highlight>
                  <a:srgbClr val="B7DB20"/>
                </a:highlight>
                <a:latin typeface="Archivo ExtraBold"/>
                <a:ea typeface="Archivo ExtraBold"/>
                <a:cs typeface="Archivo ExtraBold"/>
                <a:sym typeface="Archivo ExtraBold"/>
              </a:rPr>
              <a:t>Lectura de textos no literarios: reseñas </a:t>
            </a:r>
            <a:endParaRPr b="0" i="0" sz="17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1227" name="Google Shape;1227;g3a0699f8e75_2_432"/>
          <p:cNvPicPr preferRelativeResize="0"/>
          <p:nvPr/>
        </p:nvPicPr>
        <p:blipFill rotWithShape="1">
          <a:blip r:embed="rId3">
            <a:alphaModFix/>
          </a:blip>
          <a:srcRect b="0" l="0" r="0" t="0"/>
          <a:stretch/>
        </p:blipFill>
        <p:spPr>
          <a:xfrm>
            <a:off x="8092925" y="453025"/>
            <a:ext cx="1230802" cy="304100"/>
          </a:xfrm>
          <a:prstGeom prst="rect">
            <a:avLst/>
          </a:prstGeom>
          <a:noFill/>
          <a:ln>
            <a:noFill/>
          </a:ln>
        </p:spPr>
      </p:pic>
      <p:cxnSp>
        <p:nvCxnSpPr>
          <p:cNvPr id="1228" name="Google Shape;1228;g3a0699f8e75_2_432"/>
          <p:cNvCxnSpPr/>
          <p:nvPr/>
        </p:nvCxnSpPr>
        <p:spPr>
          <a:xfrm>
            <a:off x="-139850" y="1274200"/>
            <a:ext cx="1235400" cy="0"/>
          </a:xfrm>
          <a:prstGeom prst="straightConnector1">
            <a:avLst/>
          </a:prstGeom>
          <a:noFill/>
          <a:ln cap="flat" cmpd="sng" w="19050">
            <a:solidFill>
              <a:srgbClr val="CCCCCC"/>
            </a:solidFill>
            <a:prstDash val="dash"/>
            <a:round/>
            <a:headEnd len="sm" w="sm" type="none"/>
            <a:tailEnd len="sm" w="sm" type="none"/>
          </a:ln>
        </p:spPr>
      </p:cxnSp>
      <p:sp>
        <p:nvSpPr>
          <p:cNvPr id="1229" name="Google Shape;1229;g3a0699f8e75_2_432"/>
          <p:cNvSpPr txBox="1"/>
          <p:nvPr/>
        </p:nvSpPr>
        <p:spPr>
          <a:xfrm>
            <a:off x="4401525" y="1298050"/>
            <a:ext cx="4389000" cy="96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s" sz="1700">
                <a:solidFill>
                  <a:srgbClr val="424242"/>
                </a:solidFill>
                <a:latin typeface="Archivo"/>
                <a:ea typeface="Archivo"/>
                <a:cs typeface="Archivo"/>
                <a:sym typeface="Archivo"/>
              </a:rPr>
              <a:t>A lo largo del año, las chicas y los chicos leyeron diversos textos no literarios: reseñas, entrevistas, biografías. </a:t>
            </a:r>
            <a:endParaRPr b="0" i="0" sz="1700" u="none" cap="none" strike="noStrike">
              <a:solidFill>
                <a:srgbClr val="424242"/>
              </a:solidFill>
              <a:latin typeface="Archivo"/>
              <a:ea typeface="Archivo"/>
              <a:cs typeface="Archivo"/>
              <a:sym typeface="Archivo"/>
            </a:endParaRPr>
          </a:p>
        </p:txBody>
      </p:sp>
      <p:sp>
        <p:nvSpPr>
          <p:cNvPr id="1230" name="Google Shape;1230;g3a0699f8e75_2_432"/>
          <p:cNvSpPr/>
          <p:nvPr/>
        </p:nvSpPr>
        <p:spPr>
          <a:xfrm>
            <a:off x="4855450" y="2824775"/>
            <a:ext cx="3294300" cy="902700"/>
          </a:xfrm>
          <a:prstGeom prst="roundRect">
            <a:avLst>
              <a:gd fmla="val 0"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g3a0699f8e75_2_432"/>
          <p:cNvSpPr/>
          <p:nvPr/>
        </p:nvSpPr>
        <p:spPr>
          <a:xfrm>
            <a:off x="4777750" y="2672775"/>
            <a:ext cx="3294300" cy="935700"/>
          </a:xfrm>
          <a:prstGeom prst="roundRect">
            <a:avLst>
              <a:gd fmla="val 0" name="adj"/>
            </a:avLst>
          </a:prstGeom>
          <a:solidFill>
            <a:schemeClr val="l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g3a0699f8e75_2_432"/>
          <p:cNvSpPr txBox="1"/>
          <p:nvPr/>
        </p:nvSpPr>
        <p:spPr>
          <a:xfrm>
            <a:off x="4958050" y="2738925"/>
            <a:ext cx="3048600" cy="702000"/>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1400"/>
              <a:buFont typeface="Arial"/>
              <a:buNone/>
            </a:pPr>
            <a:r>
              <a:rPr b="1" lang="es">
                <a:solidFill>
                  <a:srgbClr val="424242"/>
                </a:solidFill>
                <a:latin typeface="Archivo"/>
                <a:ea typeface="Archivo"/>
                <a:cs typeface="Archivo"/>
                <a:sym typeface="Archivo"/>
              </a:rPr>
              <a:t>Lectura de recomendaciones: estrategias de lectura involucradas </a:t>
            </a:r>
            <a:endParaRPr b="0" i="0" sz="1400" u="none" cap="none" strike="noStrike">
              <a:solidFill>
                <a:srgbClr val="424242"/>
              </a:solidFill>
              <a:latin typeface="Archivo"/>
              <a:ea typeface="Archivo"/>
              <a:cs typeface="Archivo"/>
              <a:sym typeface="Archivo"/>
            </a:endParaRPr>
          </a:p>
        </p:txBody>
      </p:sp>
      <p:pic>
        <p:nvPicPr>
          <p:cNvPr id="1233" name="Google Shape;1233;g3a0699f8e75_2_432" title="reseña2.jpg"/>
          <p:cNvPicPr preferRelativeResize="0"/>
          <p:nvPr/>
        </p:nvPicPr>
        <p:blipFill>
          <a:blip r:embed="rId4">
            <a:alphaModFix/>
          </a:blip>
          <a:stretch>
            <a:fillRect/>
          </a:stretch>
        </p:blipFill>
        <p:spPr>
          <a:xfrm>
            <a:off x="483825" y="507416"/>
            <a:ext cx="3048600" cy="417935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37" name="Shape 1237"/>
        <p:cNvGrpSpPr/>
        <p:nvPr/>
      </p:nvGrpSpPr>
      <p:grpSpPr>
        <a:xfrm>
          <a:off x="0" y="0"/>
          <a:ext cx="0" cy="0"/>
          <a:chOff x="0" y="0"/>
          <a:chExt cx="0" cy="0"/>
        </a:xfrm>
      </p:grpSpPr>
      <p:grpSp>
        <p:nvGrpSpPr>
          <p:cNvPr id="1238" name="Google Shape;1238;g3a0699f8e75_2_509"/>
          <p:cNvGrpSpPr/>
          <p:nvPr/>
        </p:nvGrpSpPr>
        <p:grpSpPr>
          <a:xfrm>
            <a:off x="-342233" y="3350399"/>
            <a:ext cx="3189350" cy="1336365"/>
            <a:chOff x="5974609" y="421177"/>
            <a:chExt cx="3189350" cy="1336365"/>
          </a:xfrm>
        </p:grpSpPr>
        <p:grpSp>
          <p:nvGrpSpPr>
            <p:cNvPr id="1239" name="Google Shape;1239;g3a0699f8e75_2_509"/>
            <p:cNvGrpSpPr/>
            <p:nvPr/>
          </p:nvGrpSpPr>
          <p:grpSpPr>
            <a:xfrm rot="5400000">
              <a:off x="7873551" y="-202767"/>
              <a:ext cx="666463" cy="1914351"/>
              <a:chOff x="2405075" y="2171775"/>
              <a:chExt cx="633400" cy="1900100"/>
            </a:xfrm>
          </p:grpSpPr>
          <p:cxnSp>
            <p:nvCxnSpPr>
              <p:cNvPr id="1240" name="Google Shape;1240;g3a0699f8e75_2_50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41" name="Google Shape;1241;g3a0699f8e75_2_50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42" name="Google Shape;1242;g3a0699f8e75_2_50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43" name="Google Shape;1243;g3a0699f8e75_2_50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44" name="Google Shape;1244;g3a0699f8e75_2_50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45" name="Google Shape;1245;g3a0699f8e75_2_50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46" name="Google Shape;1246;g3a0699f8e75_2_50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47" name="Google Shape;1247;g3a0699f8e75_2_50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48" name="Google Shape;1248;g3a0699f8e75_2_50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49" name="Google Shape;1249;g3a0699f8e75_2_50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50" name="Google Shape;1250;g3a0699f8e75_2_50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51" name="Google Shape;1251;g3a0699f8e75_2_50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52" name="Google Shape;1252;g3a0699f8e75_2_50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53" name="Google Shape;1253;g3a0699f8e75_2_50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54" name="Google Shape;1254;g3a0699f8e75_2_50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255" name="Google Shape;1255;g3a0699f8e75_2_509"/>
            <p:cNvGrpSpPr/>
            <p:nvPr/>
          </p:nvGrpSpPr>
          <p:grpSpPr>
            <a:xfrm rot="5400000">
              <a:off x="7873551" y="467135"/>
              <a:ext cx="666463" cy="1914351"/>
              <a:chOff x="2405075" y="2171775"/>
              <a:chExt cx="633400" cy="1900100"/>
            </a:xfrm>
          </p:grpSpPr>
          <p:cxnSp>
            <p:nvCxnSpPr>
              <p:cNvPr id="1256" name="Google Shape;1256;g3a0699f8e75_2_50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57" name="Google Shape;1257;g3a0699f8e75_2_50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58" name="Google Shape;1258;g3a0699f8e75_2_50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59" name="Google Shape;1259;g3a0699f8e75_2_50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60" name="Google Shape;1260;g3a0699f8e75_2_50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61" name="Google Shape;1261;g3a0699f8e75_2_50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62" name="Google Shape;1262;g3a0699f8e75_2_50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63" name="Google Shape;1263;g3a0699f8e75_2_50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64" name="Google Shape;1264;g3a0699f8e75_2_50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65" name="Google Shape;1265;g3a0699f8e75_2_50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66" name="Google Shape;1266;g3a0699f8e75_2_50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67" name="Google Shape;1267;g3a0699f8e75_2_50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68" name="Google Shape;1268;g3a0699f8e75_2_50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69" name="Google Shape;1269;g3a0699f8e75_2_50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70" name="Google Shape;1270;g3a0699f8e75_2_50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271" name="Google Shape;1271;g3a0699f8e75_2_509"/>
            <p:cNvGrpSpPr/>
            <p:nvPr/>
          </p:nvGrpSpPr>
          <p:grpSpPr>
            <a:xfrm rot="5400000">
              <a:off x="6598552" y="-202767"/>
              <a:ext cx="666463" cy="1914351"/>
              <a:chOff x="2405075" y="2171775"/>
              <a:chExt cx="633400" cy="1900100"/>
            </a:xfrm>
          </p:grpSpPr>
          <p:cxnSp>
            <p:nvCxnSpPr>
              <p:cNvPr id="1272" name="Google Shape;1272;g3a0699f8e75_2_50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73" name="Google Shape;1273;g3a0699f8e75_2_50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74" name="Google Shape;1274;g3a0699f8e75_2_50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75" name="Google Shape;1275;g3a0699f8e75_2_50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76" name="Google Shape;1276;g3a0699f8e75_2_50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77" name="Google Shape;1277;g3a0699f8e75_2_50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78" name="Google Shape;1278;g3a0699f8e75_2_50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79" name="Google Shape;1279;g3a0699f8e75_2_50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80" name="Google Shape;1280;g3a0699f8e75_2_50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81" name="Google Shape;1281;g3a0699f8e75_2_50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82" name="Google Shape;1282;g3a0699f8e75_2_50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83" name="Google Shape;1283;g3a0699f8e75_2_50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84" name="Google Shape;1284;g3a0699f8e75_2_50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85" name="Google Shape;1285;g3a0699f8e75_2_50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86" name="Google Shape;1286;g3a0699f8e75_2_50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287" name="Google Shape;1287;g3a0699f8e75_2_509"/>
            <p:cNvGrpSpPr/>
            <p:nvPr/>
          </p:nvGrpSpPr>
          <p:grpSpPr>
            <a:xfrm rot="5400000">
              <a:off x="6598552" y="467135"/>
              <a:ext cx="666463" cy="1914351"/>
              <a:chOff x="2405075" y="2171775"/>
              <a:chExt cx="633400" cy="1900100"/>
            </a:xfrm>
          </p:grpSpPr>
          <p:cxnSp>
            <p:nvCxnSpPr>
              <p:cNvPr id="1288" name="Google Shape;1288;g3a0699f8e75_2_509"/>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89" name="Google Shape;1289;g3a0699f8e75_2_509"/>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90" name="Google Shape;1290;g3a0699f8e75_2_509"/>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91" name="Google Shape;1291;g3a0699f8e75_2_509"/>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92" name="Google Shape;1292;g3a0699f8e75_2_509"/>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293" name="Google Shape;1293;g3a0699f8e75_2_509"/>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94" name="Google Shape;1294;g3a0699f8e75_2_509"/>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95" name="Google Shape;1295;g3a0699f8e75_2_509"/>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296" name="Google Shape;1296;g3a0699f8e75_2_509"/>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97" name="Google Shape;1297;g3a0699f8e75_2_50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98" name="Google Shape;1298;g3a0699f8e75_2_509"/>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299" name="Google Shape;1299;g3a0699f8e75_2_509"/>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00" name="Google Shape;1300;g3a0699f8e75_2_509"/>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01" name="Google Shape;1301;g3a0699f8e75_2_509"/>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02" name="Google Shape;1302;g3a0699f8e75_2_509"/>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sp>
        <p:nvSpPr>
          <p:cNvPr id="1303" name="Google Shape;1303;g3a0699f8e75_2_50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g3a0699f8e75_2_509"/>
          <p:cNvSpPr txBox="1"/>
          <p:nvPr/>
        </p:nvSpPr>
        <p:spPr>
          <a:xfrm>
            <a:off x="38825" y="398075"/>
            <a:ext cx="7807500" cy="674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700"/>
              <a:buFont typeface="Arial"/>
              <a:buNone/>
            </a:pPr>
            <a:r>
              <a:rPr lang="es" sz="1700">
                <a:highlight>
                  <a:srgbClr val="B7DB20"/>
                </a:highlight>
                <a:latin typeface="Archivo ExtraBold"/>
                <a:ea typeface="Archivo ExtraBold"/>
                <a:cs typeface="Archivo ExtraBold"/>
                <a:sym typeface="Archivo ExtraBold"/>
              </a:rPr>
              <a:t>Lectura de textos no literarios: reseñas </a:t>
            </a:r>
            <a:endParaRPr b="0" i="0" sz="17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1305" name="Google Shape;1305;g3a0699f8e75_2_509"/>
          <p:cNvPicPr preferRelativeResize="0"/>
          <p:nvPr/>
        </p:nvPicPr>
        <p:blipFill rotWithShape="1">
          <a:blip r:embed="rId3">
            <a:alphaModFix/>
          </a:blip>
          <a:srcRect b="0" l="0" r="0" t="0"/>
          <a:stretch/>
        </p:blipFill>
        <p:spPr>
          <a:xfrm>
            <a:off x="8092925" y="453025"/>
            <a:ext cx="1230802" cy="304100"/>
          </a:xfrm>
          <a:prstGeom prst="rect">
            <a:avLst/>
          </a:prstGeom>
          <a:noFill/>
          <a:ln>
            <a:noFill/>
          </a:ln>
        </p:spPr>
      </p:pic>
      <p:cxnSp>
        <p:nvCxnSpPr>
          <p:cNvPr id="1306" name="Google Shape;1306;g3a0699f8e75_2_509"/>
          <p:cNvCxnSpPr/>
          <p:nvPr/>
        </p:nvCxnSpPr>
        <p:spPr>
          <a:xfrm>
            <a:off x="-139850" y="1274200"/>
            <a:ext cx="1235400" cy="0"/>
          </a:xfrm>
          <a:prstGeom prst="straightConnector1">
            <a:avLst/>
          </a:prstGeom>
          <a:noFill/>
          <a:ln cap="flat" cmpd="sng" w="19050">
            <a:solidFill>
              <a:srgbClr val="CCCCCC"/>
            </a:solidFill>
            <a:prstDash val="dash"/>
            <a:round/>
            <a:headEnd len="sm" w="sm" type="none"/>
            <a:tailEnd len="sm" w="sm" type="none"/>
          </a:ln>
        </p:spPr>
      </p:cxnSp>
      <p:pic>
        <p:nvPicPr>
          <p:cNvPr id="1307" name="Google Shape;1307;g3a0699f8e75_2_509" title="reseña 1.jpg"/>
          <p:cNvPicPr preferRelativeResize="0"/>
          <p:nvPr/>
        </p:nvPicPr>
        <p:blipFill>
          <a:blip r:embed="rId4">
            <a:alphaModFix/>
          </a:blip>
          <a:stretch>
            <a:fillRect/>
          </a:stretch>
        </p:blipFill>
        <p:spPr>
          <a:xfrm>
            <a:off x="4826475" y="364288"/>
            <a:ext cx="3497550" cy="4414936"/>
          </a:xfrm>
          <a:prstGeom prst="rect">
            <a:avLst/>
          </a:prstGeom>
          <a:noFill/>
          <a:ln>
            <a:noFill/>
          </a:ln>
        </p:spPr>
      </p:pic>
      <p:pic>
        <p:nvPicPr>
          <p:cNvPr id="1308" name="Google Shape;1308;g3a0699f8e75_2_509" title="eljur.PNG"/>
          <p:cNvPicPr preferRelativeResize="0"/>
          <p:nvPr/>
        </p:nvPicPr>
        <p:blipFill>
          <a:blip r:embed="rId5">
            <a:alphaModFix/>
          </a:blip>
          <a:stretch>
            <a:fillRect/>
          </a:stretch>
        </p:blipFill>
        <p:spPr>
          <a:xfrm>
            <a:off x="590850" y="1274200"/>
            <a:ext cx="3497550" cy="31136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12" name="Shape 1312"/>
        <p:cNvGrpSpPr/>
        <p:nvPr/>
      </p:nvGrpSpPr>
      <p:grpSpPr>
        <a:xfrm>
          <a:off x="0" y="0"/>
          <a:ext cx="0" cy="0"/>
          <a:chOff x="0" y="0"/>
          <a:chExt cx="0" cy="0"/>
        </a:xfrm>
      </p:grpSpPr>
      <p:grpSp>
        <p:nvGrpSpPr>
          <p:cNvPr id="1313" name="Google Shape;1313;g3a0699f8e75_2_583"/>
          <p:cNvGrpSpPr/>
          <p:nvPr/>
        </p:nvGrpSpPr>
        <p:grpSpPr>
          <a:xfrm rot="5400000">
            <a:off x="4746823" y="1034148"/>
            <a:ext cx="3189350" cy="1336365"/>
            <a:chOff x="5974609" y="421177"/>
            <a:chExt cx="3189350" cy="1336365"/>
          </a:xfrm>
        </p:grpSpPr>
        <p:grpSp>
          <p:nvGrpSpPr>
            <p:cNvPr id="1314" name="Google Shape;1314;g3a0699f8e75_2_583"/>
            <p:cNvGrpSpPr/>
            <p:nvPr/>
          </p:nvGrpSpPr>
          <p:grpSpPr>
            <a:xfrm rot="5400000">
              <a:off x="7873551" y="-202767"/>
              <a:ext cx="666463" cy="1914351"/>
              <a:chOff x="2405075" y="2171775"/>
              <a:chExt cx="633400" cy="1900100"/>
            </a:xfrm>
          </p:grpSpPr>
          <p:cxnSp>
            <p:nvCxnSpPr>
              <p:cNvPr id="1315" name="Google Shape;1315;g3a0699f8e75_2_583"/>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16" name="Google Shape;1316;g3a0699f8e75_2_583"/>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17" name="Google Shape;1317;g3a0699f8e75_2_583"/>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18" name="Google Shape;1318;g3a0699f8e75_2_583"/>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19" name="Google Shape;1319;g3a0699f8e75_2_583"/>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20" name="Google Shape;1320;g3a0699f8e75_2_583"/>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21" name="Google Shape;1321;g3a0699f8e75_2_583"/>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22" name="Google Shape;1322;g3a0699f8e75_2_583"/>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23" name="Google Shape;1323;g3a0699f8e75_2_583"/>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24" name="Google Shape;1324;g3a0699f8e75_2_58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25" name="Google Shape;1325;g3a0699f8e75_2_58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26" name="Google Shape;1326;g3a0699f8e75_2_583"/>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27" name="Google Shape;1327;g3a0699f8e75_2_583"/>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28" name="Google Shape;1328;g3a0699f8e75_2_583"/>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29" name="Google Shape;1329;g3a0699f8e75_2_583"/>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330" name="Google Shape;1330;g3a0699f8e75_2_583"/>
            <p:cNvGrpSpPr/>
            <p:nvPr/>
          </p:nvGrpSpPr>
          <p:grpSpPr>
            <a:xfrm rot="5400000">
              <a:off x="7873551" y="467135"/>
              <a:ext cx="666463" cy="1914351"/>
              <a:chOff x="2405075" y="2171775"/>
              <a:chExt cx="633400" cy="1900100"/>
            </a:xfrm>
          </p:grpSpPr>
          <p:cxnSp>
            <p:nvCxnSpPr>
              <p:cNvPr id="1331" name="Google Shape;1331;g3a0699f8e75_2_583"/>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32" name="Google Shape;1332;g3a0699f8e75_2_583"/>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33" name="Google Shape;1333;g3a0699f8e75_2_583"/>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34" name="Google Shape;1334;g3a0699f8e75_2_583"/>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35" name="Google Shape;1335;g3a0699f8e75_2_583"/>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36" name="Google Shape;1336;g3a0699f8e75_2_583"/>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37" name="Google Shape;1337;g3a0699f8e75_2_583"/>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38" name="Google Shape;1338;g3a0699f8e75_2_583"/>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39" name="Google Shape;1339;g3a0699f8e75_2_583"/>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40" name="Google Shape;1340;g3a0699f8e75_2_58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41" name="Google Shape;1341;g3a0699f8e75_2_58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42" name="Google Shape;1342;g3a0699f8e75_2_583"/>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43" name="Google Shape;1343;g3a0699f8e75_2_583"/>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44" name="Google Shape;1344;g3a0699f8e75_2_583"/>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45" name="Google Shape;1345;g3a0699f8e75_2_583"/>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346" name="Google Shape;1346;g3a0699f8e75_2_583"/>
            <p:cNvGrpSpPr/>
            <p:nvPr/>
          </p:nvGrpSpPr>
          <p:grpSpPr>
            <a:xfrm rot="5400000">
              <a:off x="6598552" y="-202767"/>
              <a:ext cx="666463" cy="1914351"/>
              <a:chOff x="2405075" y="2171775"/>
              <a:chExt cx="633400" cy="1900100"/>
            </a:xfrm>
          </p:grpSpPr>
          <p:cxnSp>
            <p:nvCxnSpPr>
              <p:cNvPr id="1347" name="Google Shape;1347;g3a0699f8e75_2_583"/>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48" name="Google Shape;1348;g3a0699f8e75_2_583"/>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49" name="Google Shape;1349;g3a0699f8e75_2_583"/>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50" name="Google Shape;1350;g3a0699f8e75_2_583"/>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51" name="Google Shape;1351;g3a0699f8e75_2_583"/>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52" name="Google Shape;1352;g3a0699f8e75_2_583"/>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53" name="Google Shape;1353;g3a0699f8e75_2_583"/>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54" name="Google Shape;1354;g3a0699f8e75_2_583"/>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55" name="Google Shape;1355;g3a0699f8e75_2_583"/>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56" name="Google Shape;1356;g3a0699f8e75_2_58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57" name="Google Shape;1357;g3a0699f8e75_2_58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58" name="Google Shape;1358;g3a0699f8e75_2_583"/>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59" name="Google Shape;1359;g3a0699f8e75_2_583"/>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60" name="Google Shape;1360;g3a0699f8e75_2_583"/>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61" name="Google Shape;1361;g3a0699f8e75_2_583"/>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362" name="Google Shape;1362;g3a0699f8e75_2_583"/>
            <p:cNvGrpSpPr/>
            <p:nvPr/>
          </p:nvGrpSpPr>
          <p:grpSpPr>
            <a:xfrm rot="5400000">
              <a:off x="6598552" y="467135"/>
              <a:ext cx="666463" cy="1914351"/>
              <a:chOff x="2405075" y="2171775"/>
              <a:chExt cx="633400" cy="1900100"/>
            </a:xfrm>
          </p:grpSpPr>
          <p:cxnSp>
            <p:nvCxnSpPr>
              <p:cNvPr id="1363" name="Google Shape;1363;g3a0699f8e75_2_583"/>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64" name="Google Shape;1364;g3a0699f8e75_2_583"/>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65" name="Google Shape;1365;g3a0699f8e75_2_583"/>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66" name="Google Shape;1366;g3a0699f8e75_2_583"/>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67" name="Google Shape;1367;g3a0699f8e75_2_583"/>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368" name="Google Shape;1368;g3a0699f8e75_2_583"/>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69" name="Google Shape;1369;g3a0699f8e75_2_583"/>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70" name="Google Shape;1370;g3a0699f8e75_2_583"/>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71" name="Google Shape;1371;g3a0699f8e75_2_583"/>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72" name="Google Shape;1372;g3a0699f8e75_2_58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73" name="Google Shape;1373;g3a0699f8e75_2_583"/>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74" name="Google Shape;1374;g3a0699f8e75_2_583"/>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75" name="Google Shape;1375;g3a0699f8e75_2_583"/>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376" name="Google Shape;1376;g3a0699f8e75_2_583"/>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377" name="Google Shape;1377;g3a0699f8e75_2_583"/>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1378" name="Google Shape;1378;g3a0699f8e75_2_583"/>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1379" name="Google Shape;1379;g3a0699f8e75_2_583"/>
          <p:cNvSpPr txBox="1"/>
          <p:nvPr/>
        </p:nvSpPr>
        <p:spPr>
          <a:xfrm>
            <a:off x="962675" y="1743425"/>
            <a:ext cx="4466700" cy="2691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rPr lang="es" sz="1300">
                <a:latin typeface="Archivo Light"/>
                <a:ea typeface="Archivo Light"/>
                <a:cs typeface="Archivo Light"/>
                <a:sym typeface="Archivo Light"/>
              </a:rPr>
              <a:t>Preguntas orientadas a promover diversas estrategias de lectura.  </a:t>
            </a:r>
            <a:endParaRPr sz="1300">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rPr lang="es" sz="1300">
                <a:latin typeface="Archivo Light"/>
                <a:ea typeface="Archivo Light"/>
                <a:cs typeface="Archivo Light"/>
                <a:sym typeface="Archivo Light"/>
              </a:rPr>
              <a:t>Caracterización del tipo textual. </a:t>
            </a:r>
            <a:endParaRPr sz="1300">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rPr lang="es" sz="1300">
                <a:latin typeface="Archivo Light"/>
                <a:ea typeface="Archivo Light"/>
                <a:cs typeface="Archivo Light"/>
                <a:sym typeface="Archivo Light"/>
              </a:rPr>
              <a:t>Diferenciación entre información y opinión. </a:t>
            </a:r>
            <a:endParaRPr sz="1300">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rPr lang="es" sz="1300">
                <a:latin typeface="Archivo Light"/>
                <a:ea typeface="Archivo Light"/>
                <a:cs typeface="Archivo Light"/>
                <a:sym typeface="Archivo Light"/>
              </a:rPr>
              <a:t>Relevamiento de inicios, finales y recursos utilizados en las reseñas.  </a:t>
            </a:r>
            <a:endParaRPr sz="1300">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rPr lang="es" sz="1300">
                <a:latin typeface="Archivo Light"/>
                <a:ea typeface="Archivo Light"/>
                <a:cs typeface="Archivo Light"/>
                <a:sym typeface="Archivo Light"/>
              </a:rPr>
              <a:t>Relevamiento de recursos lingüísticos y audiovisuales en los Booktrailers.  </a:t>
            </a:r>
            <a:endParaRPr sz="1300">
              <a:latin typeface="Archivo Light"/>
              <a:ea typeface="Archivo Light"/>
              <a:cs typeface="Archivo Light"/>
              <a:sym typeface="Archivo Light"/>
            </a:endParaRPr>
          </a:p>
          <a:p>
            <a:pPr indent="0" lvl="0" marL="0" marR="0" rtl="0" algn="just">
              <a:lnSpc>
                <a:spcPct val="100000"/>
              </a:lnSpc>
              <a:spcBef>
                <a:spcPts val="1100"/>
              </a:spcBef>
              <a:spcAft>
                <a:spcPts val="1100"/>
              </a:spcAft>
              <a:buClr>
                <a:srgbClr val="000000"/>
              </a:buClr>
              <a:buSzPts val="1300"/>
              <a:buFont typeface="Arial"/>
              <a:buNone/>
            </a:pPr>
            <a:r>
              <a:t/>
            </a:r>
            <a:endParaRPr sz="1300">
              <a:latin typeface="Archivo Light"/>
              <a:ea typeface="Archivo Light"/>
              <a:cs typeface="Archivo Light"/>
              <a:sym typeface="Archivo Light"/>
            </a:endParaRPr>
          </a:p>
        </p:txBody>
      </p:sp>
      <p:pic>
        <p:nvPicPr>
          <p:cNvPr id="1380" name="Google Shape;1380;g3a0699f8e75_2_583"/>
          <p:cNvPicPr preferRelativeResize="0"/>
          <p:nvPr/>
        </p:nvPicPr>
        <p:blipFill rotWithShape="1">
          <a:blip r:embed="rId4">
            <a:alphaModFix/>
          </a:blip>
          <a:srcRect b="0" l="0" r="0" t="0"/>
          <a:stretch/>
        </p:blipFill>
        <p:spPr>
          <a:xfrm rot="9900001">
            <a:off x="6717777" y="3257113"/>
            <a:ext cx="3672048" cy="3087523"/>
          </a:xfrm>
          <a:prstGeom prst="rect">
            <a:avLst/>
          </a:prstGeom>
          <a:noFill/>
          <a:ln>
            <a:noFill/>
          </a:ln>
        </p:spPr>
      </p:pic>
      <p:sp>
        <p:nvSpPr>
          <p:cNvPr id="1381" name="Google Shape;1381;g3a0699f8e75_2_583"/>
          <p:cNvSpPr/>
          <p:nvPr/>
        </p:nvSpPr>
        <p:spPr>
          <a:xfrm>
            <a:off x="5967075" y="714800"/>
            <a:ext cx="2626200" cy="388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82" name="Google Shape;1382;g3a0699f8e75_2_583"/>
          <p:cNvGrpSpPr/>
          <p:nvPr/>
        </p:nvGrpSpPr>
        <p:grpSpPr>
          <a:xfrm>
            <a:off x="773078" y="2420530"/>
            <a:ext cx="119674" cy="125925"/>
            <a:chOff x="853100" y="2420550"/>
            <a:chExt cx="69000" cy="72600"/>
          </a:xfrm>
        </p:grpSpPr>
        <p:cxnSp>
          <p:nvCxnSpPr>
            <p:cNvPr id="1383" name="Google Shape;1383;g3a0699f8e75_2_583"/>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384" name="Google Shape;1384;g3a0699f8e75_2_583"/>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385" name="Google Shape;1385;g3a0699f8e75_2_583"/>
          <p:cNvGrpSpPr/>
          <p:nvPr/>
        </p:nvGrpSpPr>
        <p:grpSpPr>
          <a:xfrm>
            <a:off x="773078" y="1876255"/>
            <a:ext cx="119674" cy="125925"/>
            <a:chOff x="853100" y="2420550"/>
            <a:chExt cx="69000" cy="72600"/>
          </a:xfrm>
        </p:grpSpPr>
        <p:cxnSp>
          <p:nvCxnSpPr>
            <p:cNvPr id="1386" name="Google Shape;1386;g3a0699f8e75_2_583"/>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387" name="Google Shape;1387;g3a0699f8e75_2_583"/>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388" name="Google Shape;1388;g3a0699f8e75_2_583"/>
          <p:cNvGrpSpPr/>
          <p:nvPr/>
        </p:nvGrpSpPr>
        <p:grpSpPr>
          <a:xfrm>
            <a:off x="773078" y="3139755"/>
            <a:ext cx="119674" cy="125925"/>
            <a:chOff x="853100" y="2420550"/>
            <a:chExt cx="69000" cy="72600"/>
          </a:xfrm>
        </p:grpSpPr>
        <p:cxnSp>
          <p:nvCxnSpPr>
            <p:cNvPr id="1389" name="Google Shape;1389;g3a0699f8e75_2_583"/>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390" name="Google Shape;1390;g3a0699f8e75_2_583"/>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391" name="Google Shape;1391;g3a0699f8e75_2_583"/>
          <p:cNvGrpSpPr/>
          <p:nvPr/>
        </p:nvGrpSpPr>
        <p:grpSpPr>
          <a:xfrm>
            <a:off x="773078" y="3684055"/>
            <a:ext cx="119674" cy="125925"/>
            <a:chOff x="853100" y="2420550"/>
            <a:chExt cx="69000" cy="72600"/>
          </a:xfrm>
        </p:grpSpPr>
        <p:cxnSp>
          <p:nvCxnSpPr>
            <p:cNvPr id="1392" name="Google Shape;1392;g3a0699f8e75_2_583"/>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393" name="Google Shape;1393;g3a0699f8e75_2_583"/>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394" name="Google Shape;1394;g3a0699f8e75_2_583"/>
          <p:cNvSpPr txBox="1"/>
          <p:nvPr/>
        </p:nvSpPr>
        <p:spPr>
          <a:xfrm>
            <a:off x="646425" y="505025"/>
            <a:ext cx="46158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1800">
                <a:highlight>
                  <a:srgbClr val="B7DB20"/>
                </a:highlight>
                <a:latin typeface="Archivo ExtraBold"/>
                <a:ea typeface="Archivo ExtraBold"/>
                <a:cs typeface="Archivo ExtraBold"/>
                <a:sym typeface="Archivo ExtraBold"/>
              </a:rPr>
              <a:t>Lectura de reseñas y visualización de booktrailers: leer como productores </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1395" name="Google Shape;1395;g3a0699f8e75_2_583"/>
          <p:cNvPicPr preferRelativeResize="0"/>
          <p:nvPr/>
        </p:nvPicPr>
        <p:blipFill rotWithShape="1">
          <a:blip r:embed="rId5">
            <a:alphaModFix/>
          </a:blip>
          <a:srcRect b="0" l="0" r="0" t="0"/>
          <a:stretch/>
        </p:blipFill>
        <p:spPr>
          <a:xfrm rot="2181472">
            <a:off x="8195353" y="444160"/>
            <a:ext cx="554526" cy="456436"/>
          </a:xfrm>
          <a:prstGeom prst="rect">
            <a:avLst/>
          </a:prstGeom>
          <a:noFill/>
          <a:ln>
            <a:noFill/>
          </a:ln>
        </p:spPr>
      </p:pic>
      <p:grpSp>
        <p:nvGrpSpPr>
          <p:cNvPr id="1396" name="Google Shape;1396;g3a0699f8e75_2_583"/>
          <p:cNvGrpSpPr/>
          <p:nvPr/>
        </p:nvGrpSpPr>
        <p:grpSpPr>
          <a:xfrm>
            <a:off x="773078" y="2780142"/>
            <a:ext cx="119674" cy="125925"/>
            <a:chOff x="853100" y="2420550"/>
            <a:chExt cx="69000" cy="72600"/>
          </a:xfrm>
        </p:grpSpPr>
        <p:cxnSp>
          <p:nvCxnSpPr>
            <p:cNvPr id="1397" name="Google Shape;1397;g3a0699f8e75_2_583"/>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398" name="Google Shape;1398;g3a0699f8e75_2_583"/>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pic>
        <p:nvPicPr>
          <p:cNvPr id="1399" name="Google Shape;1399;g3a0699f8e75_2_583" title="IMG_20251103_181942793 (1).jpg"/>
          <p:cNvPicPr preferRelativeResize="0"/>
          <p:nvPr/>
        </p:nvPicPr>
        <p:blipFill>
          <a:blip r:embed="rId6">
            <a:alphaModFix/>
          </a:blip>
          <a:stretch>
            <a:fillRect/>
          </a:stretch>
        </p:blipFill>
        <p:spPr>
          <a:xfrm>
            <a:off x="5673326" y="301599"/>
            <a:ext cx="3093974" cy="4711101"/>
          </a:xfrm>
          <a:prstGeom prst="rect">
            <a:avLst/>
          </a:prstGeom>
          <a:solidFill>
            <a:schemeClr val="lt2"/>
          </a:solidFill>
          <a:ln cap="flat" cmpd="sng" w="9525">
            <a:solidFill>
              <a:schemeClr val="dk2"/>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3" name="Shape 1403"/>
        <p:cNvGrpSpPr/>
        <p:nvPr/>
      </p:nvGrpSpPr>
      <p:grpSpPr>
        <a:xfrm>
          <a:off x="0" y="0"/>
          <a:ext cx="0" cy="0"/>
          <a:chOff x="0" y="0"/>
          <a:chExt cx="0" cy="0"/>
        </a:xfrm>
      </p:grpSpPr>
      <p:pic>
        <p:nvPicPr>
          <p:cNvPr id="1404" name="Google Shape;1404;g3a0699f8e75_2_673"/>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1405" name="Google Shape;1405;g3a0699f8e75_2_673"/>
          <p:cNvSpPr txBox="1"/>
          <p:nvPr/>
        </p:nvSpPr>
        <p:spPr>
          <a:xfrm>
            <a:off x="962675" y="1743425"/>
            <a:ext cx="4466700" cy="726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sz="1300">
              <a:latin typeface="Archivo Light"/>
              <a:ea typeface="Archivo Light"/>
              <a:cs typeface="Archivo Light"/>
              <a:sym typeface="Archivo Light"/>
            </a:endParaRPr>
          </a:p>
          <a:p>
            <a:pPr indent="0" lvl="0" marL="0" marR="0" rtl="0" algn="just">
              <a:lnSpc>
                <a:spcPct val="100000"/>
              </a:lnSpc>
              <a:spcBef>
                <a:spcPts val="1100"/>
              </a:spcBef>
              <a:spcAft>
                <a:spcPts val="1100"/>
              </a:spcAft>
              <a:buClr>
                <a:srgbClr val="000000"/>
              </a:buClr>
              <a:buSzPts val="1300"/>
              <a:buFont typeface="Arial"/>
              <a:buNone/>
            </a:pPr>
            <a:r>
              <a:t/>
            </a:r>
            <a:endParaRPr sz="1300">
              <a:latin typeface="Archivo Light"/>
              <a:ea typeface="Archivo Light"/>
              <a:cs typeface="Archivo Light"/>
              <a:sym typeface="Archivo Light"/>
            </a:endParaRPr>
          </a:p>
        </p:txBody>
      </p:sp>
      <p:pic>
        <p:nvPicPr>
          <p:cNvPr id="1406" name="Google Shape;1406;g3a0699f8e75_2_673"/>
          <p:cNvPicPr preferRelativeResize="0"/>
          <p:nvPr/>
        </p:nvPicPr>
        <p:blipFill rotWithShape="1">
          <a:blip r:embed="rId4">
            <a:alphaModFix/>
          </a:blip>
          <a:srcRect b="0" l="0" r="0" t="0"/>
          <a:stretch/>
        </p:blipFill>
        <p:spPr>
          <a:xfrm rot="9900001">
            <a:off x="6717777" y="3257113"/>
            <a:ext cx="3672048" cy="3087523"/>
          </a:xfrm>
          <a:prstGeom prst="rect">
            <a:avLst/>
          </a:prstGeom>
          <a:noFill/>
          <a:ln>
            <a:noFill/>
          </a:ln>
        </p:spPr>
      </p:pic>
      <p:sp>
        <p:nvSpPr>
          <p:cNvPr id="1407" name="Google Shape;1407;g3a0699f8e75_2_673"/>
          <p:cNvSpPr txBox="1"/>
          <p:nvPr/>
        </p:nvSpPr>
        <p:spPr>
          <a:xfrm>
            <a:off x="646425" y="505025"/>
            <a:ext cx="46158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1800">
                <a:highlight>
                  <a:srgbClr val="B7DB20"/>
                </a:highlight>
                <a:latin typeface="Archivo ExtraBold"/>
                <a:ea typeface="Archivo ExtraBold"/>
                <a:cs typeface="Archivo ExtraBold"/>
                <a:sym typeface="Archivo ExtraBold"/>
              </a:rPr>
              <a:t>Lectura de reseñas y visualización de booktrailers: leer como productores </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1408" name="Google Shape;1408;g3a0699f8e75_2_673"/>
          <p:cNvPicPr preferRelativeResize="0"/>
          <p:nvPr/>
        </p:nvPicPr>
        <p:blipFill rotWithShape="1">
          <a:blip r:embed="rId5">
            <a:alphaModFix/>
          </a:blip>
          <a:srcRect b="0" l="0" r="0" t="0"/>
          <a:stretch/>
        </p:blipFill>
        <p:spPr>
          <a:xfrm rot="2181472">
            <a:off x="-74772" y="1995360"/>
            <a:ext cx="554526" cy="456436"/>
          </a:xfrm>
          <a:prstGeom prst="rect">
            <a:avLst/>
          </a:prstGeom>
          <a:noFill/>
          <a:ln>
            <a:noFill/>
          </a:ln>
        </p:spPr>
      </p:pic>
      <p:pic>
        <p:nvPicPr>
          <p:cNvPr id="1409" name="Google Shape;1409;g3a0699f8e75_2_673" title="Capturabook.PNG"/>
          <p:cNvPicPr preferRelativeResize="0"/>
          <p:nvPr/>
        </p:nvPicPr>
        <p:blipFill>
          <a:blip r:embed="rId6">
            <a:alphaModFix/>
          </a:blip>
          <a:stretch>
            <a:fillRect/>
          </a:stretch>
        </p:blipFill>
        <p:spPr>
          <a:xfrm>
            <a:off x="133875" y="1542150"/>
            <a:ext cx="3949901" cy="2521075"/>
          </a:xfrm>
          <a:prstGeom prst="rect">
            <a:avLst/>
          </a:prstGeom>
          <a:noFill/>
          <a:ln>
            <a:noFill/>
          </a:ln>
        </p:spPr>
      </p:pic>
      <p:sp>
        <p:nvSpPr>
          <p:cNvPr id="1410" name="Google Shape;1410;g3a0699f8e75_2_673"/>
          <p:cNvSpPr txBox="1"/>
          <p:nvPr/>
        </p:nvSpPr>
        <p:spPr>
          <a:xfrm>
            <a:off x="377975" y="4218225"/>
            <a:ext cx="3628500" cy="3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2"/>
                </a:solidFill>
              </a:rPr>
              <a:t>Booktrailer El mar y la serpiente</a:t>
            </a:r>
            <a:endParaRPr sz="1800">
              <a:solidFill>
                <a:schemeClr val="dk2"/>
              </a:solidFill>
            </a:endParaRPr>
          </a:p>
        </p:txBody>
      </p:sp>
      <p:sp>
        <p:nvSpPr>
          <p:cNvPr id="1411" name="Google Shape;1411;g3a0699f8e75_2_673"/>
          <p:cNvSpPr txBox="1"/>
          <p:nvPr/>
        </p:nvSpPr>
        <p:spPr>
          <a:xfrm>
            <a:off x="4993750" y="4218225"/>
            <a:ext cx="3872100" cy="3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dk2"/>
                </a:solidFill>
              </a:rPr>
              <a:t>Booktrailer El espejo africano</a:t>
            </a:r>
            <a:endParaRPr sz="1800">
              <a:solidFill>
                <a:schemeClr val="dk2"/>
              </a:solidFill>
            </a:endParaRPr>
          </a:p>
        </p:txBody>
      </p:sp>
      <p:pic>
        <p:nvPicPr>
          <p:cNvPr id="1412" name="Google Shape;1412;g3a0699f8e75_2_673" title="book2.PNG"/>
          <p:cNvPicPr preferRelativeResize="0"/>
          <p:nvPr/>
        </p:nvPicPr>
        <p:blipFill>
          <a:blip r:embed="rId7">
            <a:alphaModFix/>
          </a:blip>
          <a:stretch>
            <a:fillRect/>
          </a:stretch>
        </p:blipFill>
        <p:spPr>
          <a:xfrm>
            <a:off x="4473400" y="1472001"/>
            <a:ext cx="4189477" cy="2644700"/>
          </a:xfrm>
          <a:prstGeom prst="rect">
            <a:avLst/>
          </a:prstGeom>
          <a:noFill/>
          <a:ln>
            <a:noFill/>
          </a:ln>
        </p:spPr>
      </p:pic>
      <p:sp>
        <p:nvSpPr>
          <p:cNvPr id="1413" name="Google Shape;1413;g3a0699f8e75_2_673">
            <a:hlinkClick r:id="rId8"/>
          </p:cNvPr>
          <p:cNvSpPr txBox="1"/>
          <p:nvPr/>
        </p:nvSpPr>
        <p:spPr>
          <a:xfrm>
            <a:off x="5433850" y="426425"/>
            <a:ext cx="29919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s" u="sng">
                <a:solidFill>
                  <a:schemeClr val="hlink"/>
                </a:solidFill>
                <a:latin typeface="Archivo"/>
                <a:ea typeface="Archivo"/>
                <a:cs typeface="Archivo"/>
                <a:sym typeface="Archivo"/>
                <a:hlinkClick r:id="rId9"/>
              </a:rPr>
              <a:t>El espejo africano</a:t>
            </a:r>
            <a:endParaRPr>
              <a:solidFill>
                <a:srgbClr val="424242"/>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400"/>
              <a:buFont typeface="Arial"/>
              <a:buNone/>
            </a:pPr>
            <a:r>
              <a:rPr lang="es" u="sng">
                <a:solidFill>
                  <a:schemeClr val="hlink"/>
                </a:solidFill>
                <a:latin typeface="Archivo"/>
                <a:ea typeface="Archivo"/>
                <a:cs typeface="Archivo"/>
                <a:sym typeface="Archivo"/>
                <a:hlinkClick r:id="rId10"/>
              </a:rPr>
              <a:t>El mar y la serpiente</a:t>
            </a:r>
            <a:endParaRPr>
              <a:solidFill>
                <a:srgbClr val="424242"/>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400"/>
              <a:buFont typeface="Arial"/>
              <a:buNone/>
            </a:pPr>
            <a:r>
              <a:rPr lang="es" u="sng">
                <a:solidFill>
                  <a:schemeClr val="hlink"/>
                </a:solidFill>
                <a:latin typeface="Archivo"/>
                <a:ea typeface="Archivo"/>
                <a:cs typeface="Archivo"/>
                <a:sym typeface="Archivo"/>
                <a:hlinkClick r:id="rId11"/>
              </a:rPr>
              <a:t>Los vecinos mueren..</a:t>
            </a:r>
            <a:endParaRPr>
              <a:solidFill>
                <a:srgbClr val="424242"/>
              </a:solidFill>
              <a:latin typeface="Archivo"/>
              <a:ea typeface="Archivo"/>
              <a:cs typeface="Archivo"/>
              <a:sym typeface="Archiv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6" name="Shape 366"/>
        <p:cNvGrpSpPr/>
        <p:nvPr/>
      </p:nvGrpSpPr>
      <p:grpSpPr>
        <a:xfrm>
          <a:off x="0" y="0"/>
          <a:ext cx="0" cy="0"/>
          <a:chOff x="0" y="0"/>
          <a:chExt cx="0" cy="0"/>
        </a:xfrm>
      </p:grpSpPr>
      <p:sp>
        <p:nvSpPr>
          <p:cNvPr id="367" name="Google Shape;367;g3a088ddc238_0_0"/>
          <p:cNvSpPr txBox="1"/>
          <p:nvPr/>
        </p:nvSpPr>
        <p:spPr>
          <a:xfrm>
            <a:off x="337375" y="105450"/>
            <a:ext cx="6204600" cy="482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1" lang="es" sz="2200">
                <a:solidFill>
                  <a:schemeClr val="dk1"/>
                </a:solidFill>
                <a:latin typeface="Archivo"/>
                <a:ea typeface="Archivo"/>
                <a:cs typeface="Archivo"/>
                <a:sym typeface="Archivo"/>
              </a:rPr>
              <a:t>Mesas de trabajo -  Turno ma</a:t>
            </a:r>
            <a:r>
              <a:rPr b="1" lang="es" sz="2200">
                <a:solidFill>
                  <a:schemeClr val="dk1"/>
                </a:solidFill>
                <a:latin typeface="Archivo"/>
                <a:ea typeface="Archivo"/>
                <a:cs typeface="Archivo"/>
                <a:sym typeface="Archivo"/>
              </a:rPr>
              <a:t>ñana</a:t>
            </a:r>
            <a:endParaRPr b="1" i="0" sz="22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Archivo"/>
              <a:ea typeface="Archivo"/>
              <a:cs typeface="Archivo"/>
              <a:sym typeface="Archivo"/>
            </a:endParaRPr>
          </a:p>
        </p:txBody>
      </p:sp>
      <p:pic>
        <p:nvPicPr>
          <p:cNvPr id="368" name="Google Shape;368;g3a088ddc238_0_0"/>
          <p:cNvPicPr preferRelativeResize="0"/>
          <p:nvPr/>
        </p:nvPicPr>
        <p:blipFill rotWithShape="1">
          <a:blip r:embed="rId3">
            <a:alphaModFix/>
          </a:blip>
          <a:srcRect b="0" l="0" r="0" t="0"/>
          <a:stretch/>
        </p:blipFill>
        <p:spPr>
          <a:xfrm>
            <a:off x="7620250" y="105450"/>
            <a:ext cx="1460676" cy="206450"/>
          </a:xfrm>
          <a:prstGeom prst="rect">
            <a:avLst/>
          </a:prstGeom>
          <a:noFill/>
          <a:ln>
            <a:noFill/>
          </a:ln>
        </p:spPr>
      </p:pic>
      <p:graphicFrame>
        <p:nvGraphicFramePr>
          <p:cNvPr id="369" name="Google Shape;369;g3a088ddc238_0_0"/>
          <p:cNvGraphicFramePr/>
          <p:nvPr/>
        </p:nvGraphicFramePr>
        <p:xfrm>
          <a:off x="337363" y="747413"/>
          <a:ext cx="3000000" cy="3000000"/>
        </p:xfrm>
        <a:graphic>
          <a:graphicData uri="http://schemas.openxmlformats.org/drawingml/2006/table">
            <a:tbl>
              <a:tblPr>
                <a:noFill/>
                <a:tableStyleId>{D65BE438-B650-4B1E-9FBD-C6FEB18DFAE9}</a:tableStyleId>
              </a:tblPr>
              <a:tblGrid>
                <a:gridCol w="3811250"/>
                <a:gridCol w="4451325"/>
              </a:tblGrid>
              <a:tr h="100000">
                <a:tc>
                  <a:txBody>
                    <a:bodyPr/>
                    <a:lstStyle/>
                    <a:p>
                      <a:pPr indent="0" lvl="0" marL="0" rtl="0" algn="ctr">
                        <a:spcBef>
                          <a:spcPts val="0"/>
                        </a:spcBef>
                        <a:spcAft>
                          <a:spcPts val="0"/>
                        </a:spcAft>
                        <a:buNone/>
                      </a:pPr>
                      <a:r>
                        <a:rPr b="1" lang="es">
                          <a:latin typeface="Archivo"/>
                          <a:ea typeface="Archivo"/>
                          <a:cs typeface="Archivo"/>
                          <a:sym typeface="Archivo"/>
                        </a:rPr>
                        <a:t>Mesa 1</a:t>
                      </a:r>
                      <a:endParaRPr b="1">
                        <a:latin typeface="Archivo"/>
                        <a:ea typeface="Archivo"/>
                        <a:cs typeface="Archivo"/>
                        <a:sym typeface="Archivo"/>
                      </a:endParaRPr>
                    </a:p>
                  </a:txBody>
                  <a:tcPr marT="91425" marB="91425" marR="91425" marL="91425">
                    <a:solidFill>
                      <a:srgbClr val="B7DB20"/>
                    </a:solidFill>
                  </a:tcPr>
                </a:tc>
                <a:tc>
                  <a:txBody>
                    <a:bodyPr/>
                    <a:lstStyle/>
                    <a:p>
                      <a:pPr indent="0" lvl="0" marL="0" rtl="0" algn="ctr">
                        <a:spcBef>
                          <a:spcPts val="0"/>
                        </a:spcBef>
                        <a:spcAft>
                          <a:spcPts val="0"/>
                        </a:spcAft>
                        <a:buNone/>
                      </a:pPr>
                      <a:r>
                        <a:rPr b="1" lang="es">
                          <a:latin typeface="Archivo"/>
                          <a:ea typeface="Archivo"/>
                          <a:cs typeface="Archivo"/>
                          <a:sym typeface="Archivo"/>
                        </a:rPr>
                        <a:t>Mesa 2</a:t>
                      </a:r>
                      <a:endParaRPr b="1">
                        <a:latin typeface="Archivo"/>
                        <a:ea typeface="Archivo"/>
                        <a:cs typeface="Archivo"/>
                        <a:sym typeface="Archivo"/>
                      </a:endParaRPr>
                    </a:p>
                  </a:txBody>
                  <a:tcPr marT="91425" marB="91425" marR="91425" marL="91425">
                    <a:solidFill>
                      <a:srgbClr val="B7DB20"/>
                    </a:solidFill>
                  </a:tcPr>
                </a:tc>
              </a:tr>
              <a:tr h="381000">
                <a:tc>
                  <a:txBody>
                    <a:bodyPr/>
                    <a:lstStyle/>
                    <a:p>
                      <a:pPr indent="0" lvl="0" marL="0" rtl="0" algn="l">
                        <a:lnSpc>
                          <a:spcPct val="115000"/>
                        </a:lnSpc>
                        <a:spcBef>
                          <a:spcPts val="0"/>
                        </a:spcBef>
                        <a:spcAft>
                          <a:spcPts val="0"/>
                        </a:spcAft>
                        <a:buNone/>
                      </a:pPr>
                      <a:r>
                        <a:rPr lang="es" sz="1200">
                          <a:latin typeface="Archivo"/>
                          <a:ea typeface="Archivo"/>
                          <a:cs typeface="Archivo"/>
                          <a:sym typeface="Archivo"/>
                        </a:rPr>
                        <a:t> </a:t>
                      </a:r>
                      <a:r>
                        <a:rPr b="1" lang="es" sz="1200" u="sng">
                          <a:solidFill>
                            <a:schemeClr val="hlink"/>
                          </a:solidFill>
                          <a:latin typeface="Archivo"/>
                          <a:ea typeface="Archivo"/>
                          <a:cs typeface="Archivo"/>
                          <a:sym typeface="Archivo"/>
                          <a:hlinkClick action="ppaction://hlinksldjump" r:id="rId4"/>
                        </a:rPr>
                        <a:t>“Cuentos con deseos” </a:t>
                      </a:r>
                      <a:endParaRPr b="1" sz="1200">
                        <a:latin typeface="Archivo"/>
                        <a:ea typeface="Archivo"/>
                        <a:cs typeface="Archivo"/>
                        <a:sym typeface="Archivo"/>
                      </a:endParaRPr>
                    </a:p>
                    <a:p>
                      <a:pPr indent="0" lvl="0" marL="0" rtl="0" algn="l">
                        <a:lnSpc>
                          <a:spcPct val="115000"/>
                        </a:lnSpc>
                        <a:spcBef>
                          <a:spcPts val="0"/>
                        </a:spcBef>
                        <a:spcAft>
                          <a:spcPts val="0"/>
                        </a:spcAft>
                        <a:buNone/>
                      </a:pPr>
                      <a:r>
                        <a:rPr lang="es" sz="1200">
                          <a:latin typeface="Archivo"/>
                          <a:ea typeface="Archivo"/>
                          <a:cs typeface="Archivo"/>
                          <a:sym typeface="Archivo"/>
                        </a:rPr>
                        <a:t>Natalia Urzi- Esc. 11 DE 20 Emilio Von Behring</a:t>
                      </a:r>
                      <a:endParaRPr sz="1200">
                        <a:latin typeface="Archivo"/>
                        <a:ea typeface="Archivo"/>
                        <a:cs typeface="Archivo"/>
                        <a:sym typeface="Archivo"/>
                      </a:endParaRPr>
                    </a:p>
                  </a:txBody>
                  <a:tcPr marT="91425" marB="91425" marR="91425" marL="91425"/>
                </a:tc>
                <a:tc>
                  <a:txBody>
                    <a:bodyPr/>
                    <a:lstStyle/>
                    <a:p>
                      <a:pPr indent="0" lvl="0" marL="0" rtl="0" algn="l">
                        <a:lnSpc>
                          <a:spcPct val="115000"/>
                        </a:lnSpc>
                        <a:spcBef>
                          <a:spcPts val="0"/>
                        </a:spcBef>
                        <a:spcAft>
                          <a:spcPts val="0"/>
                        </a:spcAft>
                        <a:buNone/>
                      </a:pPr>
                      <a:r>
                        <a:rPr b="1" lang="es" sz="1200" u="sng">
                          <a:solidFill>
                            <a:schemeClr val="hlink"/>
                          </a:solidFill>
                          <a:latin typeface="Archivo"/>
                          <a:ea typeface="Archivo"/>
                          <a:cs typeface="Archivo"/>
                          <a:sym typeface="Archivo"/>
                          <a:hlinkClick action="ppaction://hlinksldjump" r:id="rId5"/>
                        </a:rPr>
                        <a:t>“De la reseña al booktrailer: desafíos de lectura y escritura”</a:t>
                      </a:r>
                      <a:r>
                        <a:rPr b="1" lang="es" sz="1200">
                          <a:solidFill>
                            <a:schemeClr val="dk1"/>
                          </a:solidFill>
                          <a:latin typeface="Archivo"/>
                          <a:ea typeface="Archivo"/>
                          <a:cs typeface="Archivo"/>
                          <a:sym typeface="Archivo"/>
                        </a:rPr>
                        <a:t> </a:t>
                      </a:r>
                      <a:r>
                        <a:rPr lang="es" sz="1200">
                          <a:latin typeface="Archivo"/>
                          <a:ea typeface="Archivo"/>
                          <a:cs typeface="Archivo"/>
                          <a:sym typeface="Archivo"/>
                        </a:rPr>
                        <a:t>Mariela García - Esc. 19 DE 11</a:t>
                      </a:r>
                      <a:endParaRPr sz="1200">
                        <a:latin typeface="Archivo"/>
                        <a:ea typeface="Archivo"/>
                        <a:cs typeface="Archivo"/>
                        <a:sym typeface="Archivo"/>
                      </a:endParaRPr>
                    </a:p>
                  </a:txBody>
                  <a:tcPr marT="91425" marB="91425" marR="91425" marL="91425"/>
                </a:tc>
              </a:tr>
              <a:tr h="381000">
                <a:tc>
                  <a:txBody>
                    <a:bodyPr/>
                    <a:lstStyle/>
                    <a:p>
                      <a:pPr indent="0" lvl="0" marL="0" rtl="0" algn="l">
                        <a:lnSpc>
                          <a:spcPct val="115000"/>
                        </a:lnSpc>
                        <a:spcBef>
                          <a:spcPts val="0"/>
                        </a:spcBef>
                        <a:spcAft>
                          <a:spcPts val="0"/>
                        </a:spcAft>
                        <a:buNone/>
                      </a:pPr>
                      <a:r>
                        <a:rPr b="1" lang="es" sz="1200" u="sng">
                          <a:solidFill>
                            <a:schemeClr val="hlink"/>
                          </a:solidFill>
                          <a:latin typeface="Archivo"/>
                          <a:ea typeface="Archivo"/>
                          <a:cs typeface="Archivo"/>
                          <a:sym typeface="Archivo"/>
                          <a:hlinkClick action="ppaction://hlinksldjump" r:id="rId6"/>
                        </a:rPr>
                        <a:t>“Seamos booktubers”</a:t>
                      </a:r>
                      <a:endParaRPr b="1" sz="1200">
                        <a:latin typeface="Archivo"/>
                        <a:ea typeface="Archivo"/>
                        <a:cs typeface="Archivo"/>
                        <a:sym typeface="Archivo"/>
                      </a:endParaRPr>
                    </a:p>
                    <a:p>
                      <a:pPr indent="0" lvl="0" marL="0" rtl="0" algn="l">
                        <a:lnSpc>
                          <a:spcPct val="115000"/>
                        </a:lnSpc>
                        <a:spcBef>
                          <a:spcPts val="0"/>
                        </a:spcBef>
                        <a:spcAft>
                          <a:spcPts val="0"/>
                        </a:spcAft>
                        <a:buNone/>
                      </a:pPr>
                      <a:r>
                        <a:rPr lang="es" sz="1200">
                          <a:latin typeface="Archivo"/>
                          <a:ea typeface="Archivo"/>
                          <a:cs typeface="Archivo"/>
                          <a:sym typeface="Archivo"/>
                        </a:rPr>
                        <a:t>Romina Cavaco y Celeste Santoro </a:t>
                      </a:r>
                      <a:endParaRPr sz="1200">
                        <a:latin typeface="Archivo"/>
                        <a:ea typeface="Archivo"/>
                        <a:cs typeface="Archivo"/>
                        <a:sym typeface="Archivo"/>
                      </a:endParaRPr>
                    </a:p>
                    <a:p>
                      <a:pPr indent="0" lvl="0" marL="0" rtl="0" algn="l">
                        <a:lnSpc>
                          <a:spcPct val="115000"/>
                        </a:lnSpc>
                        <a:spcBef>
                          <a:spcPts val="0"/>
                        </a:spcBef>
                        <a:spcAft>
                          <a:spcPts val="0"/>
                        </a:spcAft>
                        <a:buNone/>
                      </a:pPr>
                      <a:r>
                        <a:rPr lang="es" sz="1200">
                          <a:latin typeface="Archivo"/>
                          <a:ea typeface="Archivo"/>
                          <a:cs typeface="Archivo"/>
                          <a:sym typeface="Archivo"/>
                        </a:rPr>
                        <a:t>Esc 14. DE 20 “Islas Malvinas”</a:t>
                      </a:r>
                      <a:endParaRPr sz="1200">
                        <a:latin typeface="Archivo"/>
                        <a:ea typeface="Archivo"/>
                        <a:cs typeface="Archivo"/>
                        <a:sym typeface="Archivo"/>
                      </a:endParaRPr>
                    </a:p>
                  </a:txBody>
                  <a:tcPr marT="91425" marB="91425" marR="91425" marL="91425"/>
                </a:tc>
                <a:tc>
                  <a:txBody>
                    <a:bodyPr/>
                    <a:lstStyle/>
                    <a:p>
                      <a:pPr indent="0" lvl="0" marL="0" rtl="0" algn="l">
                        <a:lnSpc>
                          <a:spcPct val="115000"/>
                        </a:lnSpc>
                        <a:spcBef>
                          <a:spcPts val="0"/>
                        </a:spcBef>
                        <a:spcAft>
                          <a:spcPts val="0"/>
                        </a:spcAft>
                        <a:buNone/>
                      </a:pPr>
                      <a:r>
                        <a:rPr b="1" lang="es" sz="1200" u="sng">
                          <a:solidFill>
                            <a:schemeClr val="hlink"/>
                          </a:solidFill>
                          <a:latin typeface="Archivo"/>
                          <a:ea typeface="Archivo"/>
                          <a:cs typeface="Archivo"/>
                          <a:sym typeface="Archivo"/>
                          <a:hlinkClick action="ppaction://hlinksldjump" r:id="rId7"/>
                        </a:rPr>
                        <a:t>“De la exposición al debate: un recorrido entramado”</a:t>
                      </a:r>
                      <a:endParaRPr sz="1200">
                        <a:solidFill>
                          <a:schemeClr val="dk1"/>
                        </a:solidFill>
                        <a:latin typeface="Archivo"/>
                        <a:ea typeface="Archivo"/>
                        <a:cs typeface="Archivo"/>
                        <a:sym typeface="Archivo"/>
                      </a:endParaRPr>
                    </a:p>
                    <a:p>
                      <a:pPr indent="0" lvl="0" marL="0" rtl="0" algn="l">
                        <a:lnSpc>
                          <a:spcPct val="115000"/>
                        </a:lnSpc>
                        <a:spcBef>
                          <a:spcPts val="0"/>
                        </a:spcBef>
                        <a:spcAft>
                          <a:spcPts val="0"/>
                        </a:spcAft>
                        <a:buNone/>
                      </a:pPr>
                      <a:r>
                        <a:rPr lang="es" sz="1200">
                          <a:latin typeface="Archivo"/>
                          <a:ea typeface="Archivo"/>
                          <a:cs typeface="Archivo"/>
                          <a:sym typeface="Archivo"/>
                        </a:rPr>
                        <a:t>Susana Ruiz- Colegio Presencia</a:t>
                      </a:r>
                      <a:endParaRPr sz="1200">
                        <a:latin typeface="Archivo"/>
                        <a:ea typeface="Archivo"/>
                        <a:cs typeface="Archivo"/>
                        <a:sym typeface="Archivo"/>
                      </a:endParaRPr>
                    </a:p>
                  </a:txBody>
                  <a:tcPr marT="91425" marB="91425" marR="91425" marL="91425"/>
                </a:tc>
              </a:tr>
              <a:tr h="1005775">
                <a:tc>
                  <a:txBody>
                    <a:bodyPr/>
                    <a:lstStyle/>
                    <a:p>
                      <a:pPr indent="0" lvl="0" marL="0" rtl="0" algn="l">
                        <a:lnSpc>
                          <a:spcPct val="115000"/>
                        </a:lnSpc>
                        <a:spcBef>
                          <a:spcPts val="0"/>
                        </a:spcBef>
                        <a:spcAft>
                          <a:spcPts val="0"/>
                        </a:spcAft>
                        <a:buNone/>
                      </a:pPr>
                      <a:r>
                        <a:rPr b="1" lang="es" sz="1200" u="sng">
                          <a:solidFill>
                            <a:schemeClr val="hlink"/>
                          </a:solidFill>
                          <a:latin typeface="Archivo"/>
                          <a:ea typeface="Archivo"/>
                          <a:cs typeface="Archivo"/>
                          <a:sym typeface="Archivo"/>
                          <a:hlinkClick action="ppaction://hlinksldjump" r:id="rId8"/>
                        </a:rPr>
                        <a:t>“Del cuento a la canción: </a:t>
                      </a:r>
                      <a:endParaRPr b="1" sz="1200">
                        <a:solidFill>
                          <a:schemeClr val="dk1"/>
                        </a:solidFill>
                        <a:latin typeface="Archivo"/>
                        <a:ea typeface="Archivo"/>
                        <a:cs typeface="Archivo"/>
                        <a:sym typeface="Archivo"/>
                      </a:endParaRPr>
                    </a:p>
                    <a:p>
                      <a:pPr indent="0" lvl="0" marL="0" rtl="0" algn="l">
                        <a:lnSpc>
                          <a:spcPct val="115000"/>
                        </a:lnSpc>
                        <a:spcBef>
                          <a:spcPts val="0"/>
                        </a:spcBef>
                        <a:spcAft>
                          <a:spcPts val="0"/>
                        </a:spcAft>
                        <a:buNone/>
                      </a:pPr>
                      <a:r>
                        <a:rPr b="1" lang="es" sz="1200" u="sng">
                          <a:solidFill>
                            <a:schemeClr val="hlink"/>
                          </a:solidFill>
                          <a:latin typeface="Archivo"/>
                          <a:ea typeface="Archivo"/>
                          <a:cs typeface="Archivo"/>
                          <a:sym typeface="Archivo"/>
                          <a:hlinkClick action="ppaction://hlinksldjump" r:id="rId9"/>
                        </a:rPr>
                        <a:t>un viaje con Edgar Allan Poe”,</a:t>
                      </a:r>
                      <a:r>
                        <a:rPr b="1" lang="es" sz="1200">
                          <a:solidFill>
                            <a:schemeClr val="dk1"/>
                          </a:solidFill>
                          <a:latin typeface="Archivo"/>
                          <a:ea typeface="Archivo"/>
                          <a:cs typeface="Archivo"/>
                          <a:sym typeface="Archivo"/>
                        </a:rPr>
                        <a:t> </a:t>
                      </a:r>
                      <a:endParaRPr b="1" sz="1200">
                        <a:solidFill>
                          <a:schemeClr val="dk1"/>
                        </a:solidFill>
                        <a:latin typeface="Archivo"/>
                        <a:ea typeface="Archivo"/>
                        <a:cs typeface="Archivo"/>
                        <a:sym typeface="Archivo"/>
                      </a:endParaRPr>
                    </a:p>
                    <a:p>
                      <a:pPr indent="0" lvl="0" marL="0" rtl="0" algn="l">
                        <a:lnSpc>
                          <a:spcPct val="115000"/>
                        </a:lnSpc>
                        <a:spcBef>
                          <a:spcPts val="0"/>
                        </a:spcBef>
                        <a:spcAft>
                          <a:spcPts val="0"/>
                        </a:spcAft>
                        <a:buNone/>
                      </a:pPr>
                      <a:r>
                        <a:rPr lang="es" sz="1200">
                          <a:solidFill>
                            <a:schemeClr val="dk1"/>
                          </a:solidFill>
                          <a:latin typeface="Archivo"/>
                          <a:ea typeface="Archivo"/>
                          <a:cs typeface="Archivo"/>
                          <a:sym typeface="Archivo"/>
                        </a:rPr>
                        <a:t>Gisela Martínez- Esc. Técnica N° 30 D.E. 02 Norberto Piñero.</a:t>
                      </a:r>
                      <a:endParaRPr sz="1200">
                        <a:latin typeface="Archivo"/>
                        <a:ea typeface="Archivo"/>
                        <a:cs typeface="Archivo"/>
                        <a:sym typeface="Archivo"/>
                      </a:endParaRPr>
                    </a:p>
                  </a:txBody>
                  <a:tcPr marT="91425" marB="91425" marR="91425" marL="91425"/>
                </a:tc>
                <a:tc>
                  <a:txBody>
                    <a:bodyPr/>
                    <a:lstStyle/>
                    <a:p>
                      <a:pPr indent="0" lvl="0" marL="0" rtl="0" algn="l">
                        <a:lnSpc>
                          <a:spcPct val="115000"/>
                        </a:lnSpc>
                        <a:spcBef>
                          <a:spcPts val="0"/>
                        </a:spcBef>
                        <a:spcAft>
                          <a:spcPts val="0"/>
                        </a:spcAft>
                        <a:buNone/>
                      </a:pPr>
                      <a:r>
                        <a:rPr b="1" lang="es" sz="1200" u="sng">
                          <a:solidFill>
                            <a:schemeClr val="hlink"/>
                          </a:solidFill>
                          <a:latin typeface="Archivo"/>
                          <a:ea typeface="Archivo"/>
                          <a:cs typeface="Archivo"/>
                          <a:sym typeface="Archivo"/>
                          <a:hlinkClick action="ppaction://hlinksldjump" r:id="rId10"/>
                        </a:rPr>
                        <a:t>“Profe, ¿para qué leemos esto?”, </a:t>
                      </a:r>
                      <a:endParaRPr b="1" sz="1200">
                        <a:solidFill>
                          <a:schemeClr val="dk1"/>
                        </a:solidFill>
                        <a:latin typeface="Archivo"/>
                        <a:ea typeface="Archivo"/>
                        <a:cs typeface="Archivo"/>
                        <a:sym typeface="Archivo"/>
                      </a:endParaRPr>
                    </a:p>
                    <a:p>
                      <a:pPr indent="0" lvl="0" marL="0" rtl="0" algn="l">
                        <a:lnSpc>
                          <a:spcPct val="115000"/>
                        </a:lnSpc>
                        <a:spcBef>
                          <a:spcPts val="0"/>
                        </a:spcBef>
                        <a:spcAft>
                          <a:spcPts val="0"/>
                        </a:spcAft>
                        <a:buNone/>
                      </a:pPr>
                      <a:r>
                        <a:rPr lang="es" sz="1200">
                          <a:latin typeface="Archivo"/>
                          <a:ea typeface="Archivo"/>
                          <a:cs typeface="Archivo"/>
                          <a:sym typeface="Archivo"/>
                        </a:rPr>
                        <a:t>Joaquín Márquez- EEM 5 DE 15 Monseñor Angelelli</a:t>
                      </a:r>
                      <a:endParaRPr sz="1200">
                        <a:latin typeface="Archivo"/>
                        <a:ea typeface="Archivo"/>
                        <a:cs typeface="Archivo"/>
                        <a:sym typeface="Archivo"/>
                      </a:endParaRPr>
                    </a:p>
                  </a:txBody>
                  <a:tcPr marT="91425" marB="91425" marR="91425" marL="91425"/>
                </a:tc>
              </a:tr>
              <a:tr h="381000">
                <a:tc>
                  <a:txBody>
                    <a:bodyPr/>
                    <a:lstStyle/>
                    <a:p>
                      <a:pPr indent="0" lvl="0" marL="0" rtl="0" algn="l">
                        <a:lnSpc>
                          <a:spcPct val="115000"/>
                        </a:lnSpc>
                        <a:spcBef>
                          <a:spcPts val="0"/>
                        </a:spcBef>
                        <a:spcAft>
                          <a:spcPts val="0"/>
                        </a:spcAft>
                        <a:buNone/>
                      </a:pPr>
                      <a:r>
                        <a:rPr b="1" lang="es" sz="1200" u="sng">
                          <a:solidFill>
                            <a:schemeClr val="hlink"/>
                          </a:solidFill>
                          <a:latin typeface="Archivo"/>
                          <a:ea typeface="Archivo"/>
                          <a:cs typeface="Archivo"/>
                          <a:sym typeface="Archivo"/>
                          <a:hlinkClick action="ppaction://hlinksldjump" r:id="rId11"/>
                        </a:rPr>
                        <a:t>“Andamiar la escritura: escribir desde la pertenencia”</a:t>
                      </a:r>
                      <a:r>
                        <a:rPr b="1" lang="es" sz="1200">
                          <a:latin typeface="Archivo"/>
                          <a:ea typeface="Archivo"/>
                          <a:cs typeface="Archivo"/>
                          <a:sym typeface="Archivo"/>
                        </a:rPr>
                        <a:t> </a:t>
                      </a:r>
                      <a:r>
                        <a:rPr lang="es" sz="1200">
                          <a:solidFill>
                            <a:schemeClr val="dk1"/>
                          </a:solidFill>
                          <a:latin typeface="Archivo"/>
                          <a:ea typeface="Archivo"/>
                          <a:cs typeface="Archivo"/>
                          <a:sym typeface="Archivo"/>
                        </a:rPr>
                        <a:t>María Laura Nazar- EEM N° 2 DE 13.</a:t>
                      </a:r>
                      <a:endParaRPr sz="1200">
                        <a:latin typeface="Archivo"/>
                        <a:ea typeface="Archivo"/>
                        <a:cs typeface="Archivo"/>
                        <a:sym typeface="Archivo"/>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b="1" lang="es" sz="1200" u="sng">
                          <a:solidFill>
                            <a:schemeClr val="hlink"/>
                          </a:solidFill>
                          <a:latin typeface="Archivo"/>
                          <a:ea typeface="Archivo"/>
                          <a:cs typeface="Archivo"/>
                          <a:sym typeface="Archivo"/>
                          <a:hlinkClick action="ppaction://hlinksldjump" r:id="rId12"/>
                        </a:rPr>
                        <a:t>“Cuentos Musicalizados”</a:t>
                      </a:r>
                      <a:r>
                        <a:rPr b="1" lang="es" sz="1200" u="sng">
                          <a:solidFill>
                            <a:schemeClr val="hlink"/>
                          </a:solidFill>
                          <a:latin typeface="Archivo"/>
                          <a:ea typeface="Archivo"/>
                          <a:cs typeface="Archivo"/>
                          <a:sym typeface="Archivo"/>
                          <a:hlinkClick action="ppaction://hlinksldjump" r:id="rId13"/>
                        </a:rPr>
                        <a:t>,</a:t>
                      </a:r>
                      <a:r>
                        <a:rPr b="1" lang="es" sz="1200">
                          <a:solidFill>
                            <a:schemeClr val="dk1"/>
                          </a:solidFill>
                          <a:latin typeface="Archivo"/>
                          <a:ea typeface="Archivo"/>
                          <a:cs typeface="Archivo"/>
                          <a:sym typeface="Archivo"/>
                        </a:rPr>
                        <a:t> </a:t>
                      </a:r>
                      <a:r>
                        <a:rPr lang="es" sz="1200">
                          <a:solidFill>
                            <a:schemeClr val="dk1"/>
                          </a:solidFill>
                          <a:latin typeface="Archivo"/>
                          <a:ea typeface="Archivo"/>
                          <a:cs typeface="Archivo"/>
                          <a:sym typeface="Archivo"/>
                        </a:rPr>
                        <a:t>María Callejas- Esc. Sup. de Ed. Art. en Artes Visuales - Rogelio Yrurtia.</a:t>
                      </a:r>
                      <a:endParaRPr sz="1200">
                        <a:latin typeface="Archivo"/>
                        <a:ea typeface="Archivo"/>
                        <a:cs typeface="Archivo"/>
                        <a:sym typeface="Archivo"/>
                      </a:endParaRPr>
                    </a:p>
                  </a:txBody>
                  <a:tcPr marT="91425" marB="91425" marR="91425" marL="91425"/>
                </a:tc>
              </a:tr>
              <a:tr h="381000">
                <a:tc>
                  <a:txBody>
                    <a:bodyPr/>
                    <a:lstStyle/>
                    <a:p>
                      <a:pPr indent="0" lvl="0" marL="0" rtl="0" algn="l">
                        <a:lnSpc>
                          <a:spcPct val="115000"/>
                        </a:lnSpc>
                        <a:spcBef>
                          <a:spcPts val="0"/>
                        </a:spcBef>
                        <a:spcAft>
                          <a:spcPts val="0"/>
                        </a:spcAft>
                        <a:buClr>
                          <a:schemeClr val="dk1"/>
                        </a:buClr>
                        <a:buSzPts val="1100"/>
                        <a:buFont typeface="Arial"/>
                        <a:buNone/>
                      </a:pPr>
                      <a:r>
                        <a:rPr b="1" lang="es" sz="1200">
                          <a:solidFill>
                            <a:schemeClr val="dk1"/>
                          </a:solidFill>
                          <a:latin typeface="Archivo"/>
                          <a:ea typeface="Archivo"/>
                          <a:cs typeface="Archivo"/>
                          <a:sym typeface="Archivo"/>
                        </a:rPr>
                        <a:t>“</a:t>
                      </a:r>
                      <a:r>
                        <a:rPr b="1" lang="es" sz="1200" u="sng">
                          <a:solidFill>
                            <a:schemeClr val="hlink"/>
                          </a:solidFill>
                          <a:latin typeface="Archivo"/>
                          <a:ea typeface="Archivo"/>
                          <a:cs typeface="Archivo"/>
                          <a:sym typeface="Archivo"/>
                          <a:hlinkClick action="ppaction://hlinksldjump" r:id="rId14"/>
                        </a:rPr>
                        <a:t>Construir progresión al hablar y escuchar”,</a:t>
                      </a:r>
                      <a:endParaRPr b="1" sz="1200">
                        <a:solidFill>
                          <a:schemeClr val="dk1"/>
                        </a:solidFill>
                        <a:latin typeface="Archivo"/>
                        <a:ea typeface="Archivo"/>
                        <a:cs typeface="Archivo"/>
                        <a:sym typeface="Archivo"/>
                      </a:endParaRPr>
                    </a:p>
                    <a:p>
                      <a:pPr indent="0" lvl="0" marL="0" rtl="0" algn="l">
                        <a:lnSpc>
                          <a:spcPct val="115000"/>
                        </a:lnSpc>
                        <a:spcBef>
                          <a:spcPts val="0"/>
                        </a:spcBef>
                        <a:spcAft>
                          <a:spcPts val="0"/>
                        </a:spcAft>
                        <a:buClr>
                          <a:schemeClr val="dk1"/>
                        </a:buClr>
                        <a:buSzPts val="1100"/>
                        <a:buFont typeface="Arial"/>
                        <a:buNone/>
                      </a:pPr>
                      <a:r>
                        <a:rPr lang="es" sz="1200">
                          <a:solidFill>
                            <a:schemeClr val="dk1"/>
                          </a:solidFill>
                          <a:latin typeface="Archivo"/>
                          <a:ea typeface="Archivo"/>
                          <a:cs typeface="Archivo"/>
                          <a:sym typeface="Archivo"/>
                        </a:rPr>
                        <a:t>Eliana Yuñez  y Juan Ignacio Burghiani- Instituto Nueva Pompeya.</a:t>
                      </a:r>
                      <a:endParaRPr b="1" sz="1200">
                        <a:solidFill>
                          <a:schemeClr val="dk1"/>
                        </a:solidFill>
                        <a:latin typeface="Archivo"/>
                        <a:ea typeface="Archivo"/>
                        <a:cs typeface="Archivo"/>
                        <a:sym typeface="Archivo"/>
                      </a:endParaRPr>
                    </a:p>
                  </a:txBody>
                  <a:tcPr marT="91425" marB="91425" marR="91425" marL="91425"/>
                </a:tc>
                <a:tc>
                  <a:txBody>
                    <a:bodyPr/>
                    <a:lstStyle/>
                    <a:p>
                      <a:pPr indent="0" lvl="0" marL="0" rtl="0" algn="l">
                        <a:lnSpc>
                          <a:spcPct val="115000"/>
                        </a:lnSpc>
                        <a:spcBef>
                          <a:spcPts val="1200"/>
                        </a:spcBef>
                        <a:spcAft>
                          <a:spcPts val="0"/>
                        </a:spcAft>
                        <a:buClr>
                          <a:schemeClr val="dk1"/>
                        </a:buClr>
                        <a:buSzPts val="1100"/>
                        <a:buFont typeface="Arial"/>
                        <a:buNone/>
                      </a:pPr>
                      <a:r>
                        <a:rPr b="1" lang="es" sz="1200" u="sng">
                          <a:solidFill>
                            <a:schemeClr val="hlink"/>
                          </a:solidFill>
                          <a:latin typeface="Archivo"/>
                          <a:ea typeface="Archivo"/>
                          <a:cs typeface="Archivo"/>
                          <a:sym typeface="Archivo"/>
                          <a:hlinkClick action="ppaction://hlinksldjump" r:id="rId15"/>
                        </a:rPr>
                        <a:t>“Producción de un podcast. Elaborar un guion: el pasaje de la escritura a la oralidad”</a:t>
                      </a:r>
                      <a:endParaRPr b="1" sz="1200">
                        <a:solidFill>
                          <a:schemeClr val="dk1"/>
                        </a:solidFill>
                        <a:latin typeface="Archivo"/>
                        <a:ea typeface="Archivo"/>
                        <a:cs typeface="Archivo"/>
                        <a:sym typeface="Archivo"/>
                      </a:endParaRPr>
                    </a:p>
                    <a:p>
                      <a:pPr indent="0" lvl="0" marL="0" rtl="0" algn="l">
                        <a:lnSpc>
                          <a:spcPct val="115000"/>
                        </a:lnSpc>
                        <a:spcBef>
                          <a:spcPts val="0"/>
                        </a:spcBef>
                        <a:spcAft>
                          <a:spcPts val="0"/>
                        </a:spcAft>
                        <a:buClr>
                          <a:schemeClr val="dk1"/>
                        </a:buClr>
                        <a:buSzPts val="1100"/>
                        <a:buFont typeface="Arial"/>
                        <a:buNone/>
                      </a:pPr>
                      <a:r>
                        <a:rPr lang="es" sz="1200">
                          <a:solidFill>
                            <a:schemeClr val="dk1"/>
                          </a:solidFill>
                          <a:latin typeface="Archivo"/>
                          <a:ea typeface="Archivo"/>
                          <a:cs typeface="Archivo"/>
                          <a:sym typeface="Archivo"/>
                        </a:rPr>
                        <a:t>Camila Goya, Esc. 8 DE 11</a:t>
                      </a:r>
                      <a:endParaRPr sz="1200">
                        <a:latin typeface="Archivo"/>
                        <a:ea typeface="Archivo"/>
                        <a:cs typeface="Archivo"/>
                        <a:sym typeface="Archivo"/>
                      </a:endParaRPr>
                    </a:p>
                  </a:txBody>
                  <a:tcPr marT="91425" marB="91425" marR="91425" marL="91425"/>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7" name="Shape 1417"/>
        <p:cNvGrpSpPr/>
        <p:nvPr/>
      </p:nvGrpSpPr>
      <p:grpSpPr>
        <a:xfrm>
          <a:off x="0" y="0"/>
          <a:ext cx="0" cy="0"/>
          <a:chOff x="0" y="0"/>
          <a:chExt cx="0" cy="0"/>
        </a:xfrm>
      </p:grpSpPr>
      <p:pic>
        <p:nvPicPr>
          <p:cNvPr id="1418" name="Google Shape;1418;g3a0699f8e75_2_686"/>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1419" name="Google Shape;1419;g3a0699f8e75_2_686"/>
          <p:cNvSpPr txBox="1"/>
          <p:nvPr/>
        </p:nvSpPr>
        <p:spPr>
          <a:xfrm>
            <a:off x="1685325" y="1693825"/>
            <a:ext cx="6604200" cy="3047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rPr lang="es" sz="1500">
                <a:latin typeface="Archivo Light"/>
                <a:ea typeface="Archivo Light"/>
                <a:cs typeface="Archivo Light"/>
                <a:sym typeface="Archivo Light"/>
              </a:rPr>
              <a:t>Diversas propuestas de lectura y escritura en torno a la novela. </a:t>
            </a:r>
            <a:endParaRPr sz="1500">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rPr lang="es" sz="1500">
                <a:latin typeface="Archivo Light"/>
                <a:ea typeface="Archivo Light"/>
                <a:cs typeface="Archivo Light"/>
                <a:sym typeface="Archivo Light"/>
              </a:rPr>
              <a:t>Preguntas de lectura para seguir el hilo de la historia, relevar recursos utilizados, analizar los efectos de lectura. </a:t>
            </a:r>
            <a:endParaRPr sz="1500">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rPr lang="es" sz="1500">
                <a:latin typeface="Archivo Light"/>
                <a:ea typeface="Archivo Light"/>
                <a:cs typeface="Archivo Light"/>
                <a:sym typeface="Archivo Light"/>
              </a:rPr>
              <a:t>Selección de citas.</a:t>
            </a:r>
            <a:endParaRPr sz="1500">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rPr lang="es" sz="1500">
                <a:latin typeface="Archivo Light"/>
                <a:ea typeface="Archivo Light"/>
                <a:cs typeface="Archivo Light"/>
                <a:sym typeface="Archivo Light"/>
              </a:rPr>
              <a:t>Lectura de la biografía del autor. </a:t>
            </a:r>
            <a:endParaRPr sz="1500">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rPr lang="es" sz="1500">
                <a:latin typeface="Archivo Light"/>
                <a:ea typeface="Archivo Light"/>
                <a:cs typeface="Archivo Light"/>
                <a:sym typeface="Archivo Light"/>
              </a:rPr>
              <a:t>Lectura de texto de Cortázar sobre “los extrañamientos”. Relación con la novela. </a:t>
            </a:r>
            <a:r>
              <a:rPr lang="es" sz="1500" u="sng">
                <a:solidFill>
                  <a:schemeClr val="hlink"/>
                </a:solidFill>
                <a:latin typeface="Archivo Light"/>
                <a:ea typeface="Archivo Light"/>
                <a:cs typeface="Archivo Light"/>
                <a:sym typeface="Archivo Light"/>
                <a:hlinkClick r:id="rId4"/>
              </a:rPr>
              <a:t>Fragmento "El sentimiento de lo </a:t>
            </a:r>
            <a:r>
              <a:rPr lang="es" sz="1500" u="sng">
                <a:solidFill>
                  <a:schemeClr val="hlink"/>
                </a:solidFill>
                <a:latin typeface="Archivo Light"/>
                <a:ea typeface="Archivo Light"/>
                <a:cs typeface="Archivo Light"/>
                <a:sym typeface="Archivo Light"/>
                <a:hlinkClick r:id="rId5"/>
                <a:extLst>
                  <a:ext uri="http://customooxmlschemas.google.com/">
                    <go:slidesCustomData xmlns:go="http://customooxmlschemas.google.com/" textRoundtripDataId="12"/>
                  </a:ext>
                </a:extLst>
              </a:rPr>
              <a:t>fantástico</a:t>
            </a:r>
            <a:r>
              <a:rPr lang="es" sz="1500" u="sng">
                <a:solidFill>
                  <a:schemeClr val="hlink"/>
                </a:solidFill>
                <a:latin typeface="Archivo Light"/>
                <a:ea typeface="Archivo Light"/>
                <a:cs typeface="Archivo Light"/>
                <a:sym typeface="Archivo Light"/>
                <a:hlinkClick r:id="rId6"/>
              </a:rPr>
              <a:t>"</a:t>
            </a:r>
            <a:endParaRPr sz="1500">
              <a:latin typeface="Archivo Light"/>
              <a:ea typeface="Archivo Light"/>
              <a:cs typeface="Archivo Light"/>
              <a:sym typeface="Archivo Light"/>
            </a:endParaRPr>
          </a:p>
          <a:p>
            <a:pPr indent="0" lvl="0" marL="0" marR="0" rtl="0" algn="just">
              <a:lnSpc>
                <a:spcPct val="100000"/>
              </a:lnSpc>
              <a:spcBef>
                <a:spcPts val="1100"/>
              </a:spcBef>
              <a:spcAft>
                <a:spcPts val="0"/>
              </a:spcAft>
              <a:buClr>
                <a:srgbClr val="000000"/>
              </a:buClr>
              <a:buSzPts val="1300"/>
              <a:buFont typeface="Arial"/>
              <a:buNone/>
            </a:pPr>
            <a:r>
              <a:t/>
            </a:r>
            <a:endParaRPr sz="1300">
              <a:latin typeface="Archivo Light"/>
              <a:ea typeface="Archivo Light"/>
              <a:cs typeface="Archivo Light"/>
              <a:sym typeface="Archivo Light"/>
            </a:endParaRPr>
          </a:p>
          <a:p>
            <a:pPr indent="0" lvl="0" marL="0" marR="0" rtl="0" algn="just">
              <a:lnSpc>
                <a:spcPct val="100000"/>
              </a:lnSpc>
              <a:spcBef>
                <a:spcPts val="1100"/>
              </a:spcBef>
              <a:spcAft>
                <a:spcPts val="1100"/>
              </a:spcAft>
              <a:buClr>
                <a:srgbClr val="000000"/>
              </a:buClr>
              <a:buSzPts val="1300"/>
              <a:buFont typeface="Arial"/>
              <a:buNone/>
            </a:pPr>
            <a:r>
              <a:t/>
            </a:r>
            <a:endParaRPr sz="1300">
              <a:latin typeface="Archivo Light"/>
              <a:ea typeface="Archivo Light"/>
              <a:cs typeface="Archivo Light"/>
              <a:sym typeface="Archivo Light"/>
            </a:endParaRPr>
          </a:p>
        </p:txBody>
      </p:sp>
      <p:grpSp>
        <p:nvGrpSpPr>
          <p:cNvPr id="1420" name="Google Shape;1420;g3a0699f8e75_2_686"/>
          <p:cNvGrpSpPr/>
          <p:nvPr/>
        </p:nvGrpSpPr>
        <p:grpSpPr>
          <a:xfrm>
            <a:off x="1495728" y="2236737"/>
            <a:ext cx="119674" cy="125925"/>
            <a:chOff x="853100" y="2420550"/>
            <a:chExt cx="69000" cy="72600"/>
          </a:xfrm>
        </p:grpSpPr>
        <p:cxnSp>
          <p:nvCxnSpPr>
            <p:cNvPr id="1421" name="Google Shape;1421;g3a0699f8e75_2_68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422" name="Google Shape;1422;g3a0699f8e75_2_68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423" name="Google Shape;1423;g3a0699f8e75_2_686"/>
          <p:cNvGrpSpPr/>
          <p:nvPr/>
        </p:nvGrpSpPr>
        <p:grpSpPr>
          <a:xfrm>
            <a:off x="1495728" y="1826662"/>
            <a:ext cx="119674" cy="125925"/>
            <a:chOff x="853100" y="2420550"/>
            <a:chExt cx="69000" cy="72600"/>
          </a:xfrm>
        </p:grpSpPr>
        <p:cxnSp>
          <p:nvCxnSpPr>
            <p:cNvPr id="1424" name="Google Shape;1424;g3a0699f8e75_2_68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425" name="Google Shape;1425;g3a0699f8e75_2_68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426" name="Google Shape;1426;g3a0699f8e75_2_686"/>
          <p:cNvGrpSpPr/>
          <p:nvPr/>
        </p:nvGrpSpPr>
        <p:grpSpPr>
          <a:xfrm>
            <a:off x="1495728" y="2758137"/>
            <a:ext cx="119674" cy="125925"/>
            <a:chOff x="853100" y="2420550"/>
            <a:chExt cx="69000" cy="72600"/>
          </a:xfrm>
        </p:grpSpPr>
        <p:cxnSp>
          <p:nvCxnSpPr>
            <p:cNvPr id="1427" name="Google Shape;1427;g3a0699f8e75_2_68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428" name="Google Shape;1428;g3a0699f8e75_2_68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429" name="Google Shape;1429;g3a0699f8e75_2_686"/>
          <p:cNvGrpSpPr/>
          <p:nvPr/>
        </p:nvGrpSpPr>
        <p:grpSpPr>
          <a:xfrm>
            <a:off x="1495728" y="3428237"/>
            <a:ext cx="119674" cy="125925"/>
            <a:chOff x="853100" y="2420550"/>
            <a:chExt cx="69000" cy="72600"/>
          </a:xfrm>
        </p:grpSpPr>
        <p:cxnSp>
          <p:nvCxnSpPr>
            <p:cNvPr id="1430" name="Google Shape;1430;g3a0699f8e75_2_68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431" name="Google Shape;1431;g3a0699f8e75_2_68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432" name="Google Shape;1432;g3a0699f8e75_2_686"/>
          <p:cNvSpPr txBox="1"/>
          <p:nvPr/>
        </p:nvSpPr>
        <p:spPr>
          <a:xfrm>
            <a:off x="231475" y="497050"/>
            <a:ext cx="67944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1800">
                <a:highlight>
                  <a:srgbClr val="B7DB20"/>
                </a:highlight>
                <a:latin typeface="Nunito ExtraBold"/>
                <a:ea typeface="Nunito ExtraBold"/>
                <a:cs typeface="Nunito ExtraBold"/>
                <a:sym typeface="Nunito ExtraBold"/>
              </a:rPr>
              <a:t>Lectura de la novela Los extrañamientos de Martín Blasco</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433" name="Google Shape;1433;g3a0699f8e75_2_68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34" name="Google Shape;1434;g3a0699f8e75_2_686"/>
          <p:cNvGrpSpPr/>
          <p:nvPr/>
        </p:nvGrpSpPr>
        <p:grpSpPr>
          <a:xfrm>
            <a:off x="-302993" y="4317805"/>
            <a:ext cx="2799007" cy="584818"/>
            <a:chOff x="-302993" y="4101830"/>
            <a:chExt cx="2799007" cy="584818"/>
          </a:xfrm>
        </p:grpSpPr>
        <p:grpSp>
          <p:nvGrpSpPr>
            <p:cNvPr id="1435" name="Google Shape;1435;g3a0699f8e75_2_686"/>
            <p:cNvGrpSpPr/>
            <p:nvPr/>
          </p:nvGrpSpPr>
          <p:grpSpPr>
            <a:xfrm rot="5400000">
              <a:off x="1363571" y="3554205"/>
              <a:ext cx="584818" cy="1680068"/>
              <a:chOff x="2405075" y="2171775"/>
              <a:chExt cx="633400" cy="1900100"/>
            </a:xfrm>
          </p:grpSpPr>
          <p:cxnSp>
            <p:nvCxnSpPr>
              <p:cNvPr id="1436" name="Google Shape;1436;g3a0699f8e75_2_68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37" name="Google Shape;1437;g3a0699f8e75_2_68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38" name="Google Shape;1438;g3a0699f8e75_2_68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39" name="Google Shape;1439;g3a0699f8e75_2_68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40" name="Google Shape;1440;g3a0699f8e75_2_68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41" name="Google Shape;1441;g3a0699f8e75_2_68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442" name="Google Shape;1442;g3a0699f8e75_2_68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443" name="Google Shape;1443;g3a0699f8e75_2_68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444" name="Google Shape;1444;g3a0699f8e75_2_68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445" name="Google Shape;1445;g3a0699f8e75_2_68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446" name="Google Shape;1446;g3a0699f8e75_2_68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447" name="Google Shape;1447;g3a0699f8e75_2_68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448" name="Google Shape;1448;g3a0699f8e75_2_68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449" name="Google Shape;1449;g3a0699f8e75_2_68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450" name="Google Shape;1450;g3a0699f8e75_2_68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451" name="Google Shape;1451;g3a0699f8e75_2_686"/>
            <p:cNvGrpSpPr/>
            <p:nvPr/>
          </p:nvGrpSpPr>
          <p:grpSpPr>
            <a:xfrm rot="5400000">
              <a:off x="244632" y="3554205"/>
              <a:ext cx="584818" cy="1680068"/>
              <a:chOff x="2405075" y="2171775"/>
              <a:chExt cx="633400" cy="1900100"/>
            </a:xfrm>
          </p:grpSpPr>
          <p:cxnSp>
            <p:nvCxnSpPr>
              <p:cNvPr id="1452" name="Google Shape;1452;g3a0699f8e75_2_68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53" name="Google Shape;1453;g3a0699f8e75_2_68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54" name="Google Shape;1454;g3a0699f8e75_2_68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55" name="Google Shape;1455;g3a0699f8e75_2_68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56" name="Google Shape;1456;g3a0699f8e75_2_68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457" name="Google Shape;1457;g3a0699f8e75_2_68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458" name="Google Shape;1458;g3a0699f8e75_2_68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459" name="Google Shape;1459;g3a0699f8e75_2_68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460" name="Google Shape;1460;g3a0699f8e75_2_68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461" name="Google Shape;1461;g3a0699f8e75_2_68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462" name="Google Shape;1462;g3a0699f8e75_2_68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463" name="Google Shape;1463;g3a0699f8e75_2_68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464" name="Google Shape;1464;g3a0699f8e75_2_68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465" name="Google Shape;1465;g3a0699f8e75_2_68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466" name="Google Shape;1466;g3a0699f8e75_2_68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1467" name="Google Shape;1467;g3a0699f8e75_2_686"/>
          <p:cNvPicPr preferRelativeResize="0"/>
          <p:nvPr/>
        </p:nvPicPr>
        <p:blipFill rotWithShape="1">
          <a:blip r:embed="rId7">
            <a:alphaModFix/>
          </a:blip>
          <a:srcRect b="0" l="0" r="0" t="0"/>
          <a:stretch/>
        </p:blipFill>
        <p:spPr>
          <a:xfrm>
            <a:off x="6969400" y="497050"/>
            <a:ext cx="1460676" cy="206450"/>
          </a:xfrm>
          <a:prstGeom prst="rect">
            <a:avLst/>
          </a:prstGeom>
          <a:noFill/>
          <a:ln>
            <a:noFill/>
          </a:ln>
        </p:spPr>
      </p:pic>
      <p:grpSp>
        <p:nvGrpSpPr>
          <p:cNvPr id="1468" name="Google Shape;1468;g3a0699f8e75_2_686"/>
          <p:cNvGrpSpPr/>
          <p:nvPr/>
        </p:nvGrpSpPr>
        <p:grpSpPr>
          <a:xfrm>
            <a:off x="1495728" y="3093187"/>
            <a:ext cx="119674" cy="125925"/>
            <a:chOff x="853100" y="2420550"/>
            <a:chExt cx="69000" cy="72600"/>
          </a:xfrm>
        </p:grpSpPr>
        <p:cxnSp>
          <p:nvCxnSpPr>
            <p:cNvPr id="1469" name="Google Shape;1469;g3a0699f8e75_2_68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470" name="Google Shape;1470;g3a0699f8e75_2_68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4" name="Shape 1474"/>
        <p:cNvGrpSpPr/>
        <p:nvPr/>
      </p:nvGrpSpPr>
      <p:grpSpPr>
        <a:xfrm>
          <a:off x="0" y="0"/>
          <a:ext cx="0" cy="0"/>
          <a:chOff x="0" y="0"/>
          <a:chExt cx="0" cy="0"/>
        </a:xfrm>
      </p:grpSpPr>
      <p:sp>
        <p:nvSpPr>
          <p:cNvPr id="1475" name="Google Shape;1475;g3a0699f8e75_2_742"/>
          <p:cNvSpPr/>
          <p:nvPr/>
        </p:nvSpPr>
        <p:spPr>
          <a:xfrm>
            <a:off x="4405400" y="1461538"/>
            <a:ext cx="1965600" cy="3093900"/>
          </a:xfrm>
          <a:prstGeom prst="roundRect">
            <a:avLst>
              <a:gd fmla="val 4744"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g3a0699f8e75_2_742"/>
          <p:cNvSpPr/>
          <p:nvPr/>
        </p:nvSpPr>
        <p:spPr>
          <a:xfrm>
            <a:off x="4300075" y="1340500"/>
            <a:ext cx="1965600" cy="3093900"/>
          </a:xfrm>
          <a:prstGeom prst="roundRect">
            <a:avLst>
              <a:gd fmla="val 4744" name="adj"/>
            </a:avLst>
          </a:prstGeom>
          <a:solidFill>
            <a:schemeClr val="l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a:p>
          <a:p>
            <a:pPr indent="-317500" lvl="0" marL="457200" marR="0" rtl="0" algn="ctr">
              <a:lnSpc>
                <a:spcPct val="100000"/>
              </a:lnSpc>
              <a:spcBef>
                <a:spcPts val="0"/>
              </a:spcBef>
              <a:spcAft>
                <a:spcPts val="0"/>
              </a:spcAft>
              <a:buSzPts val="1400"/>
              <a:buChar char="-"/>
            </a:pPr>
            <a:r>
              <a:t/>
            </a:r>
            <a:endParaRPr/>
          </a:p>
          <a:p>
            <a:pPr indent="0" lvl="0" marL="0" marR="0" rtl="0" algn="l">
              <a:lnSpc>
                <a:spcPct val="100000"/>
              </a:lnSpc>
              <a:spcBef>
                <a:spcPts val="0"/>
              </a:spcBef>
              <a:spcAft>
                <a:spcPts val="0"/>
              </a:spcAft>
              <a:buNone/>
            </a:pPr>
            <a:r>
              <a:t/>
            </a:r>
            <a:endParaRPr/>
          </a:p>
          <a:p>
            <a:pPr indent="-311150" lvl="0" marL="457200" marR="0" rtl="0" algn="l">
              <a:lnSpc>
                <a:spcPct val="100000"/>
              </a:lnSpc>
              <a:spcBef>
                <a:spcPts val="0"/>
              </a:spcBef>
              <a:spcAft>
                <a:spcPts val="0"/>
              </a:spcAft>
              <a:buSzPts val="1300"/>
              <a:buChar char="-"/>
            </a:pPr>
            <a:r>
              <a:t/>
            </a:r>
            <a:endParaRPr/>
          </a:p>
          <a:p>
            <a:pPr indent="-311150" lvl="0" marL="457200" marR="0" rtl="0" algn="l">
              <a:lnSpc>
                <a:spcPct val="100000"/>
              </a:lnSpc>
              <a:spcBef>
                <a:spcPts val="0"/>
              </a:spcBef>
              <a:spcAft>
                <a:spcPts val="0"/>
              </a:spcAft>
              <a:buSzPts val="1300"/>
              <a:buChar char="-"/>
            </a:pPr>
            <a:r>
              <a:t/>
            </a:r>
            <a:endParaRPr/>
          </a:p>
          <a:p>
            <a:pPr indent="0" lvl="0" marL="457200" marR="0" rtl="0" algn="l">
              <a:lnSpc>
                <a:spcPct val="100000"/>
              </a:lnSpc>
              <a:spcBef>
                <a:spcPts val="0"/>
              </a:spcBef>
              <a:spcAft>
                <a:spcPts val="0"/>
              </a:spcAft>
              <a:buNone/>
            </a:pPr>
            <a:r>
              <a:t/>
            </a:r>
            <a:endParaRPr/>
          </a:p>
          <a:p>
            <a:pPr indent="-311150" lvl="0" marL="457200" marR="0" rtl="0" algn="l">
              <a:lnSpc>
                <a:spcPct val="100000"/>
              </a:lnSpc>
              <a:spcBef>
                <a:spcPts val="0"/>
              </a:spcBef>
              <a:spcAft>
                <a:spcPts val="0"/>
              </a:spcAft>
              <a:buSzPts val="1300"/>
              <a:buChar char="-"/>
            </a:pPr>
            <a:r>
              <a:rPr lang="es" sz="1300"/>
              <a:t>Guiones breves</a:t>
            </a:r>
            <a:endParaRPr sz="1300"/>
          </a:p>
          <a:p>
            <a:pPr indent="-311150" lvl="0" marL="457200" marR="0" rtl="0" algn="l">
              <a:lnSpc>
                <a:spcPct val="100000"/>
              </a:lnSpc>
              <a:spcBef>
                <a:spcPts val="0"/>
              </a:spcBef>
              <a:spcAft>
                <a:spcPts val="0"/>
              </a:spcAft>
              <a:buSzPts val="1300"/>
              <a:buChar char="-"/>
            </a:pPr>
            <a:r>
              <a:rPr lang="es" sz="1300"/>
              <a:t>Falta de justificación en la recomendación </a:t>
            </a:r>
            <a:endParaRPr sz="1300"/>
          </a:p>
          <a:p>
            <a:pPr indent="-311150" lvl="0" marL="457200" marR="0" rtl="0" algn="l">
              <a:lnSpc>
                <a:spcPct val="100000"/>
              </a:lnSpc>
              <a:spcBef>
                <a:spcPts val="0"/>
              </a:spcBef>
              <a:spcAft>
                <a:spcPts val="0"/>
              </a:spcAft>
              <a:buSzPts val="1300"/>
              <a:buChar char="-"/>
            </a:pPr>
            <a:r>
              <a:rPr lang="es" sz="1300"/>
              <a:t>Ausencia de citas textuales </a:t>
            </a:r>
            <a:endParaRPr sz="1300"/>
          </a:p>
          <a:p>
            <a:pPr indent="0" lvl="0" marL="457200" marR="0" rtl="0" algn="l">
              <a:lnSpc>
                <a:spcPct val="100000"/>
              </a:lnSpc>
              <a:spcBef>
                <a:spcPts val="0"/>
              </a:spcBef>
              <a:spcAft>
                <a:spcPts val="0"/>
              </a:spcAft>
              <a:buNone/>
            </a:pPr>
            <a:r>
              <a:t/>
            </a:r>
            <a:endParaRPr sz="1300"/>
          </a:p>
        </p:txBody>
      </p:sp>
      <p:sp>
        <p:nvSpPr>
          <p:cNvPr id="1477" name="Google Shape;1477;g3a0699f8e75_2_742"/>
          <p:cNvSpPr/>
          <p:nvPr/>
        </p:nvSpPr>
        <p:spPr>
          <a:xfrm>
            <a:off x="4436475" y="1208425"/>
            <a:ext cx="1592700" cy="3030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g3a0699f8e75_2_742"/>
          <p:cNvSpPr/>
          <p:nvPr/>
        </p:nvSpPr>
        <p:spPr>
          <a:xfrm>
            <a:off x="4436475" y="1581350"/>
            <a:ext cx="1479900" cy="11817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g3a0699f8e75_2_742"/>
          <p:cNvSpPr/>
          <p:nvPr/>
        </p:nvSpPr>
        <p:spPr>
          <a:xfrm>
            <a:off x="6643075" y="1461538"/>
            <a:ext cx="1965600" cy="3093900"/>
          </a:xfrm>
          <a:prstGeom prst="roundRect">
            <a:avLst>
              <a:gd fmla="val 4744"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g3a0699f8e75_2_742"/>
          <p:cNvSpPr/>
          <p:nvPr/>
        </p:nvSpPr>
        <p:spPr>
          <a:xfrm>
            <a:off x="6553325" y="1283900"/>
            <a:ext cx="1965600" cy="3093900"/>
          </a:xfrm>
          <a:prstGeom prst="roundRect">
            <a:avLst>
              <a:gd fmla="val 4744" name="adj"/>
            </a:avLst>
          </a:prstGeom>
          <a:solidFill>
            <a:schemeClr val="l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solidFill>
                <a:schemeClr val="dk1"/>
              </a:solidFill>
            </a:endParaRPr>
          </a:p>
          <a:p>
            <a:pPr indent="-317500" lvl="0" marL="457200" rtl="0" algn="l">
              <a:spcBef>
                <a:spcPts val="0"/>
              </a:spcBef>
              <a:spcAft>
                <a:spcPts val="0"/>
              </a:spcAft>
              <a:buClr>
                <a:schemeClr val="dk1"/>
              </a:buClr>
              <a:buSzPts val="1400"/>
              <a:buChar char="-"/>
            </a:pPr>
            <a:r>
              <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solidFill>
                <a:schemeClr val="dk1"/>
              </a:solidFill>
            </a:endParaRPr>
          </a:p>
          <a:p>
            <a:pPr indent="-317500" lvl="0" marL="457200" rtl="0" algn="l">
              <a:spcBef>
                <a:spcPts val="0"/>
              </a:spcBef>
              <a:spcAft>
                <a:spcPts val="0"/>
              </a:spcAft>
              <a:buClr>
                <a:schemeClr val="dk1"/>
              </a:buClr>
              <a:buSzPts val="1400"/>
              <a:buChar char="-"/>
            </a:pPr>
            <a:r>
              <a:rPr lang="es">
                <a:solidFill>
                  <a:schemeClr val="dk1"/>
                </a:solidFill>
              </a:rPr>
              <a:t>Síntesis del argumento </a:t>
            </a:r>
            <a:endParaRPr>
              <a:solidFill>
                <a:schemeClr val="dk1"/>
              </a:solidFill>
            </a:endParaRPr>
          </a:p>
          <a:p>
            <a:pPr indent="-317500" lvl="0" marL="457200" rtl="0" algn="l">
              <a:spcBef>
                <a:spcPts val="0"/>
              </a:spcBef>
              <a:spcAft>
                <a:spcPts val="0"/>
              </a:spcAft>
              <a:buClr>
                <a:schemeClr val="dk1"/>
              </a:buClr>
              <a:buSzPts val="1400"/>
              <a:buChar char="-"/>
            </a:pPr>
            <a:r>
              <a:rPr lang="es">
                <a:solidFill>
                  <a:schemeClr val="dk1"/>
                </a:solidFill>
              </a:rPr>
              <a:t>Datos del autor</a:t>
            </a:r>
            <a:endParaRPr>
              <a:solidFill>
                <a:schemeClr val="dk1"/>
              </a:solidFill>
            </a:endParaRPr>
          </a:p>
          <a:p>
            <a:pPr indent="-317500" lvl="0" marL="457200" rtl="0" algn="l">
              <a:spcBef>
                <a:spcPts val="0"/>
              </a:spcBef>
              <a:spcAft>
                <a:spcPts val="0"/>
              </a:spcAft>
              <a:buClr>
                <a:schemeClr val="dk1"/>
              </a:buClr>
              <a:buSzPts val="1400"/>
              <a:buChar char="-"/>
            </a:pPr>
            <a:r>
              <a:rPr lang="es">
                <a:solidFill>
                  <a:schemeClr val="dk1"/>
                </a:solidFill>
              </a:rPr>
              <a:t>Cita textual </a:t>
            </a:r>
            <a:endParaRPr>
              <a:solidFill>
                <a:schemeClr val="dk1"/>
              </a:solidFill>
            </a:endParaRPr>
          </a:p>
          <a:p>
            <a:pPr indent="-317500" lvl="0" marL="457200" rtl="0" algn="l">
              <a:spcBef>
                <a:spcPts val="0"/>
              </a:spcBef>
              <a:spcAft>
                <a:spcPts val="0"/>
              </a:spcAft>
              <a:buClr>
                <a:schemeClr val="dk1"/>
              </a:buClr>
              <a:buSzPts val="1400"/>
              <a:buChar char="-"/>
            </a:pPr>
            <a:r>
              <a:rPr lang="es">
                <a:solidFill>
                  <a:schemeClr val="dk1"/>
                </a:solidFill>
              </a:rPr>
              <a:t>Opinión sobre dos tópicos </a:t>
            </a:r>
            <a:endParaRPr/>
          </a:p>
        </p:txBody>
      </p:sp>
      <p:sp>
        <p:nvSpPr>
          <p:cNvPr id="1481" name="Google Shape;1481;g3a0699f8e75_2_742"/>
          <p:cNvSpPr/>
          <p:nvPr/>
        </p:nvSpPr>
        <p:spPr>
          <a:xfrm>
            <a:off x="6674150" y="1208425"/>
            <a:ext cx="1592700" cy="3030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g3a0699f8e75_2_742"/>
          <p:cNvSpPr/>
          <p:nvPr/>
        </p:nvSpPr>
        <p:spPr>
          <a:xfrm>
            <a:off x="6674150" y="1581350"/>
            <a:ext cx="1719300" cy="12621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g3a0699f8e75_2_742"/>
          <p:cNvSpPr txBox="1"/>
          <p:nvPr/>
        </p:nvSpPr>
        <p:spPr>
          <a:xfrm>
            <a:off x="542675" y="360350"/>
            <a:ext cx="59952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1800">
                <a:highlight>
                  <a:srgbClr val="B7DB20"/>
                </a:highlight>
                <a:latin typeface="Archivo ExtraBold"/>
                <a:ea typeface="Archivo ExtraBold"/>
                <a:cs typeface="Archivo ExtraBold"/>
                <a:sym typeface="Archivo ExtraBold"/>
              </a:rPr>
              <a:t>Elaboración de Booktrailers  </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1484" name="Google Shape;1484;g3a0699f8e75_2_742"/>
          <p:cNvSpPr txBox="1"/>
          <p:nvPr/>
        </p:nvSpPr>
        <p:spPr>
          <a:xfrm>
            <a:off x="690925" y="1826375"/>
            <a:ext cx="31086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s">
                <a:solidFill>
                  <a:srgbClr val="424242"/>
                </a:solidFill>
                <a:latin typeface="Archivo"/>
                <a:ea typeface="Archivo"/>
                <a:cs typeface="Archivo"/>
                <a:sym typeface="Archivo"/>
              </a:rPr>
              <a:t>Trabajo en pequeños grupos: </a:t>
            </a:r>
            <a:endParaRPr b="1">
              <a:solidFill>
                <a:srgbClr val="424242"/>
              </a:solidFill>
              <a:latin typeface="Archivo"/>
              <a:ea typeface="Archivo"/>
              <a:cs typeface="Archivo"/>
              <a:sym typeface="Archivo"/>
            </a:endParaRPr>
          </a:p>
          <a:p>
            <a:pPr indent="-317500" lvl="0" marL="457200" marR="0" rtl="0" algn="l">
              <a:lnSpc>
                <a:spcPct val="100000"/>
              </a:lnSpc>
              <a:spcBef>
                <a:spcPts val="0"/>
              </a:spcBef>
              <a:spcAft>
                <a:spcPts val="0"/>
              </a:spcAft>
              <a:buClr>
                <a:srgbClr val="424242"/>
              </a:buClr>
              <a:buSzPts val="1400"/>
              <a:buFont typeface="Archivo"/>
              <a:buChar char="-"/>
            </a:pPr>
            <a:r>
              <a:rPr b="1" lang="es">
                <a:solidFill>
                  <a:srgbClr val="424242"/>
                </a:solidFill>
                <a:latin typeface="Archivo"/>
                <a:ea typeface="Archivo"/>
                <a:cs typeface="Archivo"/>
                <a:sym typeface="Archivo"/>
              </a:rPr>
              <a:t>Elaboración del guión</a:t>
            </a:r>
            <a:endParaRPr b="1">
              <a:solidFill>
                <a:srgbClr val="424242"/>
              </a:solidFill>
              <a:latin typeface="Archivo"/>
              <a:ea typeface="Archivo"/>
              <a:cs typeface="Archivo"/>
              <a:sym typeface="Archivo"/>
            </a:endParaRPr>
          </a:p>
          <a:p>
            <a:pPr indent="-317500" lvl="0" marL="457200" marR="0" rtl="0" algn="l">
              <a:lnSpc>
                <a:spcPct val="100000"/>
              </a:lnSpc>
              <a:spcBef>
                <a:spcPts val="0"/>
              </a:spcBef>
              <a:spcAft>
                <a:spcPts val="0"/>
              </a:spcAft>
              <a:buClr>
                <a:srgbClr val="424242"/>
              </a:buClr>
              <a:buSzPts val="1400"/>
              <a:buFont typeface="Archivo"/>
              <a:buChar char="-"/>
            </a:pPr>
            <a:r>
              <a:rPr b="1" lang="es">
                <a:solidFill>
                  <a:srgbClr val="424242"/>
                </a:solidFill>
                <a:latin typeface="Archivo"/>
                <a:ea typeface="Archivo"/>
                <a:cs typeface="Archivo"/>
                <a:sym typeface="Archivo"/>
              </a:rPr>
              <a:t>Búsqueda de imágenes </a:t>
            </a:r>
            <a:endParaRPr b="1">
              <a:solidFill>
                <a:srgbClr val="424242"/>
              </a:solidFill>
              <a:latin typeface="Archivo"/>
              <a:ea typeface="Archivo"/>
              <a:cs typeface="Archivo"/>
              <a:sym typeface="Archivo"/>
            </a:endParaRPr>
          </a:p>
          <a:p>
            <a:pPr indent="-317500" lvl="0" marL="457200" marR="0" rtl="0" algn="l">
              <a:lnSpc>
                <a:spcPct val="100000"/>
              </a:lnSpc>
              <a:spcBef>
                <a:spcPts val="0"/>
              </a:spcBef>
              <a:spcAft>
                <a:spcPts val="0"/>
              </a:spcAft>
              <a:buClr>
                <a:srgbClr val="424242"/>
              </a:buClr>
              <a:buSzPts val="1400"/>
              <a:buFont typeface="Archivo"/>
              <a:buChar char="-"/>
            </a:pPr>
            <a:r>
              <a:rPr b="1" lang="es">
                <a:solidFill>
                  <a:srgbClr val="424242"/>
                </a:solidFill>
                <a:latin typeface="Archivo"/>
                <a:ea typeface="Archivo"/>
                <a:cs typeface="Archivo"/>
                <a:sym typeface="Archivo"/>
              </a:rPr>
              <a:t>Elección de música y voces</a:t>
            </a:r>
            <a:endParaRPr b="1">
              <a:solidFill>
                <a:srgbClr val="424242"/>
              </a:solidFill>
              <a:latin typeface="Archivo"/>
              <a:ea typeface="Archivo"/>
              <a:cs typeface="Archivo"/>
              <a:sym typeface="Archivo"/>
            </a:endParaRPr>
          </a:p>
          <a:p>
            <a:pPr indent="-317500" lvl="0" marL="457200" marR="0" rtl="0" algn="l">
              <a:lnSpc>
                <a:spcPct val="100000"/>
              </a:lnSpc>
              <a:spcBef>
                <a:spcPts val="0"/>
              </a:spcBef>
              <a:spcAft>
                <a:spcPts val="0"/>
              </a:spcAft>
              <a:buClr>
                <a:srgbClr val="424242"/>
              </a:buClr>
              <a:buSzPts val="1400"/>
              <a:buFont typeface="Archivo"/>
              <a:buChar char="-"/>
            </a:pPr>
            <a:r>
              <a:rPr b="1" lang="es">
                <a:solidFill>
                  <a:srgbClr val="424242"/>
                </a:solidFill>
                <a:latin typeface="Archivo"/>
                <a:ea typeface="Archivo"/>
                <a:cs typeface="Archivo"/>
                <a:sym typeface="Archivo"/>
              </a:rPr>
              <a:t>Edición </a:t>
            </a:r>
            <a:endParaRPr b="1">
              <a:solidFill>
                <a:srgbClr val="424242"/>
              </a:solidFill>
              <a:latin typeface="Archivo"/>
              <a:ea typeface="Archivo"/>
              <a:cs typeface="Archivo"/>
              <a:sym typeface="Archivo"/>
            </a:endParaRPr>
          </a:p>
        </p:txBody>
      </p:sp>
      <p:sp>
        <p:nvSpPr>
          <p:cNvPr id="1485" name="Google Shape;1485;g3a0699f8e75_2_742">
            <a:hlinkClick r:id="rId3"/>
          </p:cNvPr>
          <p:cNvSpPr txBox="1"/>
          <p:nvPr/>
        </p:nvSpPr>
        <p:spPr>
          <a:xfrm>
            <a:off x="453575" y="3457475"/>
            <a:ext cx="29919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s" u="sng">
                <a:solidFill>
                  <a:schemeClr val="hlink"/>
                </a:solidFill>
                <a:latin typeface="Archivo"/>
                <a:ea typeface="Archivo"/>
                <a:cs typeface="Archivo"/>
                <a:sym typeface="Archivo"/>
                <a:hlinkClick r:id="rId4"/>
              </a:rPr>
              <a:t>Trabajo1</a:t>
            </a:r>
            <a:endParaRPr>
              <a:solidFill>
                <a:srgbClr val="424242"/>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400"/>
              <a:buFont typeface="Arial"/>
              <a:buNone/>
            </a:pPr>
            <a:r>
              <a:rPr lang="es" u="sng">
                <a:solidFill>
                  <a:schemeClr val="hlink"/>
                </a:solidFill>
                <a:latin typeface="Archivo"/>
                <a:ea typeface="Archivo"/>
                <a:cs typeface="Archivo"/>
                <a:sym typeface="Archivo"/>
                <a:hlinkClick r:id="rId5"/>
              </a:rPr>
              <a:t>Trabajo2</a:t>
            </a:r>
            <a:endParaRPr>
              <a:solidFill>
                <a:srgbClr val="424242"/>
              </a:solidFill>
              <a:latin typeface="Archivo"/>
              <a:ea typeface="Archivo"/>
              <a:cs typeface="Archivo"/>
              <a:sym typeface="Archivo"/>
            </a:endParaRPr>
          </a:p>
          <a:p>
            <a:pPr indent="0" lvl="0" marL="0" marR="0" rtl="0" algn="l">
              <a:lnSpc>
                <a:spcPct val="100000"/>
              </a:lnSpc>
              <a:spcBef>
                <a:spcPts val="0"/>
              </a:spcBef>
              <a:spcAft>
                <a:spcPts val="0"/>
              </a:spcAft>
              <a:buClr>
                <a:srgbClr val="000000"/>
              </a:buClr>
              <a:buSzPts val="1400"/>
              <a:buFont typeface="Arial"/>
              <a:buNone/>
            </a:pPr>
            <a:r>
              <a:rPr lang="es" u="sng">
                <a:solidFill>
                  <a:schemeClr val="hlink"/>
                </a:solidFill>
                <a:latin typeface="Archivo"/>
                <a:ea typeface="Archivo"/>
                <a:cs typeface="Archivo"/>
                <a:sym typeface="Archivo"/>
                <a:hlinkClick r:id="rId6"/>
              </a:rPr>
              <a:t>Trabajo</a:t>
            </a:r>
            <a:r>
              <a:rPr lang="es" u="sng">
                <a:solidFill>
                  <a:schemeClr val="hlink"/>
                </a:solidFill>
                <a:latin typeface="Archivo"/>
                <a:ea typeface="Archivo"/>
                <a:cs typeface="Archivo"/>
                <a:sym typeface="Archivo"/>
                <a:hlinkClick r:id="rId7"/>
              </a:rPr>
              <a:t>3</a:t>
            </a:r>
            <a:endParaRPr>
              <a:solidFill>
                <a:srgbClr val="424242"/>
              </a:solidFill>
              <a:latin typeface="Archivo"/>
              <a:ea typeface="Archivo"/>
              <a:cs typeface="Archivo"/>
              <a:sym typeface="Archivo"/>
            </a:endParaRPr>
          </a:p>
        </p:txBody>
      </p:sp>
      <p:cxnSp>
        <p:nvCxnSpPr>
          <p:cNvPr id="1486" name="Google Shape;1486;g3a0699f8e75_2_742"/>
          <p:cNvCxnSpPr/>
          <p:nvPr/>
        </p:nvCxnSpPr>
        <p:spPr>
          <a:xfrm>
            <a:off x="808050" y="3457475"/>
            <a:ext cx="520500" cy="0"/>
          </a:xfrm>
          <a:prstGeom prst="straightConnector1">
            <a:avLst/>
          </a:prstGeom>
          <a:noFill/>
          <a:ln cap="flat" cmpd="sng" w="19050">
            <a:solidFill>
              <a:schemeClr val="dk2"/>
            </a:solidFill>
            <a:prstDash val="solid"/>
            <a:round/>
            <a:headEnd len="sm" w="sm" type="none"/>
            <a:tailEnd len="sm" w="sm" type="none"/>
          </a:ln>
        </p:spPr>
      </p:cxnSp>
      <p:sp>
        <p:nvSpPr>
          <p:cNvPr id="1487" name="Google Shape;1487;g3a0699f8e75_2_742"/>
          <p:cNvSpPr txBox="1"/>
          <p:nvPr/>
        </p:nvSpPr>
        <p:spPr>
          <a:xfrm>
            <a:off x="4512175" y="1159825"/>
            <a:ext cx="1541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s">
                <a:latin typeface="Archivo"/>
                <a:ea typeface="Archivo"/>
                <a:cs typeface="Archivo"/>
                <a:sym typeface="Archivo"/>
              </a:rPr>
              <a:t>Dificultades </a:t>
            </a:r>
            <a:endParaRPr b="1" i="0" sz="1400" u="none" cap="none" strike="noStrike">
              <a:solidFill>
                <a:srgbClr val="000000"/>
              </a:solidFill>
              <a:latin typeface="Archivo"/>
              <a:ea typeface="Archivo"/>
              <a:cs typeface="Archivo"/>
              <a:sym typeface="Archivo"/>
            </a:endParaRPr>
          </a:p>
        </p:txBody>
      </p:sp>
      <p:sp>
        <p:nvSpPr>
          <p:cNvPr id="1488" name="Google Shape;1488;g3a0699f8e75_2_742"/>
          <p:cNvSpPr txBox="1"/>
          <p:nvPr/>
        </p:nvSpPr>
        <p:spPr>
          <a:xfrm>
            <a:off x="6749850" y="1159825"/>
            <a:ext cx="154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400"/>
              <a:buFont typeface="Arial"/>
              <a:buNone/>
            </a:pPr>
            <a:r>
              <a:rPr b="1" lang="es">
                <a:solidFill>
                  <a:schemeClr val="dk1"/>
                </a:solidFill>
                <a:latin typeface="Archivo"/>
                <a:ea typeface="Archivo"/>
                <a:cs typeface="Archivo"/>
                <a:sym typeface="Archivo"/>
              </a:rPr>
              <a:t>Desafíos</a:t>
            </a:r>
            <a:endParaRPr b="1" i="0" sz="1400" u="none" cap="none" strike="noStrike">
              <a:solidFill>
                <a:srgbClr val="000000"/>
              </a:solidFill>
              <a:latin typeface="Archivo"/>
              <a:ea typeface="Archivo"/>
              <a:cs typeface="Archivo"/>
              <a:sym typeface="Archivo"/>
            </a:endParaRPr>
          </a:p>
        </p:txBody>
      </p:sp>
      <p:cxnSp>
        <p:nvCxnSpPr>
          <p:cNvPr id="1489" name="Google Shape;1489;g3a0699f8e75_2_742"/>
          <p:cNvCxnSpPr/>
          <p:nvPr/>
        </p:nvCxnSpPr>
        <p:spPr>
          <a:xfrm>
            <a:off x="-139850" y="1553900"/>
            <a:ext cx="1235400" cy="0"/>
          </a:xfrm>
          <a:prstGeom prst="straightConnector1">
            <a:avLst/>
          </a:prstGeom>
          <a:noFill/>
          <a:ln cap="flat" cmpd="sng" w="19050">
            <a:solidFill>
              <a:srgbClr val="CCCCCC"/>
            </a:solidFill>
            <a:prstDash val="dash"/>
            <a:round/>
            <a:headEnd len="sm" w="sm" type="none"/>
            <a:tailEnd len="sm" w="sm" type="none"/>
          </a:ln>
        </p:spPr>
      </p:cxnSp>
      <p:pic>
        <p:nvPicPr>
          <p:cNvPr id="1490" name="Google Shape;1490;g3a0699f8e75_2_742"/>
          <p:cNvPicPr preferRelativeResize="0"/>
          <p:nvPr/>
        </p:nvPicPr>
        <p:blipFill rotWithShape="1">
          <a:blip r:embed="rId8">
            <a:alphaModFix/>
          </a:blip>
          <a:srcRect b="0" l="0" r="0" t="0"/>
          <a:stretch/>
        </p:blipFill>
        <p:spPr>
          <a:xfrm>
            <a:off x="8092925" y="480625"/>
            <a:ext cx="1230802" cy="304100"/>
          </a:xfrm>
          <a:prstGeom prst="rect">
            <a:avLst/>
          </a:prstGeom>
          <a:noFill/>
          <a:ln>
            <a:noFill/>
          </a:ln>
        </p:spPr>
      </p:pic>
      <p:sp>
        <p:nvSpPr>
          <p:cNvPr id="1491" name="Google Shape;1491;g3a0699f8e75_2_742"/>
          <p:cNvSpPr txBox="1"/>
          <p:nvPr/>
        </p:nvSpPr>
        <p:spPr>
          <a:xfrm>
            <a:off x="4397925" y="1785800"/>
            <a:ext cx="15414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lang="es">
                <a:solidFill>
                  <a:schemeClr val="dk1"/>
                </a:solidFill>
                <a:latin typeface="Archivo"/>
                <a:ea typeface="Archivo"/>
                <a:cs typeface="Archivo"/>
                <a:sym typeface="Archivo"/>
              </a:rPr>
              <a:t>Booktrailers muy breves </a:t>
            </a:r>
            <a:endParaRPr b="1" i="0" sz="1400" u="none" cap="none" strike="noStrike">
              <a:solidFill>
                <a:srgbClr val="000000"/>
              </a:solidFill>
              <a:latin typeface="Archivo"/>
              <a:ea typeface="Archivo"/>
              <a:cs typeface="Archivo"/>
              <a:sym typeface="Archivo"/>
            </a:endParaRPr>
          </a:p>
        </p:txBody>
      </p:sp>
      <p:sp>
        <p:nvSpPr>
          <p:cNvPr id="1492" name="Google Shape;1492;g3a0699f8e75_2_742"/>
          <p:cNvSpPr txBox="1"/>
          <p:nvPr/>
        </p:nvSpPr>
        <p:spPr>
          <a:xfrm>
            <a:off x="6766225" y="1794813"/>
            <a:ext cx="15414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lang="es">
                <a:solidFill>
                  <a:schemeClr val="dk1"/>
                </a:solidFill>
                <a:latin typeface="Archivo"/>
                <a:ea typeface="Archivo"/>
                <a:cs typeface="Archivo"/>
                <a:sym typeface="Archivo"/>
              </a:rPr>
              <a:t>¿Cómo enriquecer las producciones? </a:t>
            </a:r>
            <a:endParaRPr b="1" i="0" sz="1400" u="none" cap="none" strike="noStrike">
              <a:solidFill>
                <a:srgbClr val="000000"/>
              </a:solidFill>
              <a:latin typeface="Archivo"/>
              <a:ea typeface="Archivo"/>
              <a:cs typeface="Archivo"/>
              <a:sym typeface="Archivo"/>
            </a:endParaRPr>
          </a:p>
        </p:txBody>
      </p:sp>
      <p:sp>
        <p:nvSpPr>
          <p:cNvPr id="1493" name="Google Shape;1493;g3a0699f8e75_2_742"/>
          <p:cNvSpPr/>
          <p:nvPr/>
        </p:nvSpPr>
        <p:spPr>
          <a:xfrm>
            <a:off x="7669100" y="4555450"/>
            <a:ext cx="881700" cy="462300"/>
          </a:xfrm>
          <a:prstGeom prst="leftArrow">
            <a:avLst>
              <a:gd fmla="val 50000" name="adj1"/>
              <a:gd fmla="val 50000" name="adj2"/>
            </a:avLst>
          </a:prstGeom>
          <a:solidFill>
            <a:srgbClr val="92D0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u="sng">
                <a:solidFill>
                  <a:schemeClr val="hlink"/>
                </a:solidFill>
                <a:hlinkClick action="ppaction://hlinksldjump" r:id="rId9"/>
              </a:rPr>
              <a:t>Menú</a:t>
            </a:r>
            <a:endParaRPr b="1" sz="1600">
              <a:solidFill>
                <a:schemeClr val="l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97" name="Shape 1497"/>
        <p:cNvGrpSpPr/>
        <p:nvPr/>
      </p:nvGrpSpPr>
      <p:grpSpPr>
        <a:xfrm>
          <a:off x="0" y="0"/>
          <a:ext cx="0" cy="0"/>
          <a:chOff x="0" y="0"/>
          <a:chExt cx="0" cy="0"/>
        </a:xfrm>
      </p:grpSpPr>
      <p:pic>
        <p:nvPicPr>
          <p:cNvPr id="1498" name="Google Shape;1498;g36fc0fb3c12_8_0"/>
          <p:cNvPicPr preferRelativeResize="0"/>
          <p:nvPr/>
        </p:nvPicPr>
        <p:blipFill rotWithShape="1">
          <a:blip r:embed="rId3">
            <a:alphaModFix/>
          </a:blip>
          <a:srcRect b="0" l="0" r="0" t="0"/>
          <a:stretch/>
        </p:blipFill>
        <p:spPr>
          <a:xfrm>
            <a:off x="701650" y="1016025"/>
            <a:ext cx="1261814" cy="311763"/>
          </a:xfrm>
          <a:prstGeom prst="rect">
            <a:avLst/>
          </a:prstGeom>
          <a:noFill/>
          <a:ln>
            <a:noFill/>
          </a:ln>
        </p:spPr>
      </p:pic>
      <p:sp>
        <p:nvSpPr>
          <p:cNvPr id="1499" name="Google Shape;1499;g36fc0fb3c12_8_0"/>
          <p:cNvSpPr txBox="1"/>
          <p:nvPr/>
        </p:nvSpPr>
        <p:spPr>
          <a:xfrm>
            <a:off x="892750" y="1625275"/>
            <a:ext cx="4558800" cy="2692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Docente/s:  </a:t>
            </a:r>
            <a:r>
              <a:rPr b="1" lang="es" sz="1800">
                <a:solidFill>
                  <a:schemeClr val="dk1"/>
                </a:solidFill>
                <a:latin typeface="Archivo"/>
                <a:ea typeface="Archivo"/>
                <a:cs typeface="Archivo"/>
                <a:sym typeface="Archivo"/>
              </a:rPr>
              <a:t>Susana Ruiz</a:t>
            </a:r>
            <a:endParaRPr b="1" sz="18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Nº:  </a:t>
            </a:r>
            <a:r>
              <a:rPr b="1" lang="es" sz="1800">
                <a:solidFill>
                  <a:schemeClr val="dk1"/>
                </a:solidFill>
                <a:latin typeface="Archivo"/>
                <a:ea typeface="Archivo"/>
                <a:cs typeface="Archivo"/>
                <a:sym typeface="Archivo"/>
              </a:rPr>
              <a:t>Colegio Presencia   </a:t>
            </a:r>
            <a:endParaRPr sz="18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1" sz="18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sección: </a:t>
            </a:r>
            <a:r>
              <a:rPr b="1" lang="es" sz="1800">
                <a:solidFill>
                  <a:schemeClr val="dk1"/>
                </a:solidFill>
                <a:latin typeface="Archivo"/>
                <a:ea typeface="Archivo"/>
                <a:cs typeface="Archivo"/>
                <a:sym typeface="Archivo"/>
              </a:rPr>
              <a:t>2° Año A</a:t>
            </a:r>
            <a:endParaRPr b="1" sz="18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a:t>
            </a:r>
            <a:r>
              <a:rPr b="1" lang="es" sz="1800">
                <a:solidFill>
                  <a:schemeClr val="dk1"/>
                </a:solidFill>
                <a:latin typeface="Archivo"/>
                <a:ea typeface="Archivo"/>
                <a:cs typeface="Archivo"/>
                <a:sym typeface="Archivo"/>
              </a:rPr>
              <a:t>A hablar y escuchar, ¿se aprende?</a:t>
            </a:r>
            <a:endParaRPr b="0" i="0" sz="1800" u="none" cap="none" strike="noStrike">
              <a:solidFill>
                <a:schemeClr val="dk1"/>
              </a:solidFill>
              <a:latin typeface="Archivo"/>
              <a:ea typeface="Archivo"/>
              <a:cs typeface="Archivo"/>
              <a:sym typeface="Archivo"/>
            </a:endParaRPr>
          </a:p>
        </p:txBody>
      </p:sp>
      <p:pic>
        <p:nvPicPr>
          <p:cNvPr id="1500" name="Google Shape;1500;g36fc0fb3c12_8_0"/>
          <p:cNvPicPr preferRelativeResize="0"/>
          <p:nvPr/>
        </p:nvPicPr>
        <p:blipFill rotWithShape="1">
          <a:blip r:embed="rId4">
            <a:alphaModFix/>
          </a:blip>
          <a:srcRect b="0" l="0" r="0" t="0"/>
          <a:stretch/>
        </p:blipFill>
        <p:spPr>
          <a:xfrm rot="9900006">
            <a:off x="6816981" y="3320459"/>
            <a:ext cx="3581189" cy="3011107"/>
          </a:xfrm>
          <a:prstGeom prst="rect">
            <a:avLst/>
          </a:prstGeom>
          <a:noFill/>
          <a:ln>
            <a:noFill/>
          </a:ln>
        </p:spPr>
      </p:pic>
      <p:grpSp>
        <p:nvGrpSpPr>
          <p:cNvPr id="1501" name="Google Shape;1501;g36fc0fb3c12_8_0"/>
          <p:cNvGrpSpPr/>
          <p:nvPr/>
        </p:nvGrpSpPr>
        <p:grpSpPr>
          <a:xfrm>
            <a:off x="701638" y="2442762"/>
            <a:ext cx="119674" cy="125925"/>
            <a:chOff x="853100" y="2420550"/>
            <a:chExt cx="69000" cy="72600"/>
          </a:xfrm>
        </p:grpSpPr>
        <p:cxnSp>
          <p:nvCxnSpPr>
            <p:cNvPr id="1502" name="Google Shape;1502;g36fc0fb3c12_8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503" name="Google Shape;1503;g36fc0fb3c12_8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504" name="Google Shape;1504;g36fc0fb3c12_8_0"/>
          <p:cNvGrpSpPr/>
          <p:nvPr/>
        </p:nvGrpSpPr>
        <p:grpSpPr>
          <a:xfrm>
            <a:off x="701638" y="1800025"/>
            <a:ext cx="119674" cy="125925"/>
            <a:chOff x="853100" y="2420550"/>
            <a:chExt cx="69000" cy="72600"/>
          </a:xfrm>
        </p:grpSpPr>
        <p:cxnSp>
          <p:nvCxnSpPr>
            <p:cNvPr id="1505" name="Google Shape;1505;g36fc0fb3c12_8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506" name="Google Shape;1506;g36fc0fb3c12_8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507" name="Google Shape;1507;g36fc0fb3c12_8_0"/>
          <p:cNvGrpSpPr/>
          <p:nvPr/>
        </p:nvGrpSpPr>
        <p:grpSpPr>
          <a:xfrm>
            <a:off x="665913" y="3728200"/>
            <a:ext cx="119674" cy="125925"/>
            <a:chOff x="853100" y="2420550"/>
            <a:chExt cx="69000" cy="72600"/>
          </a:xfrm>
        </p:grpSpPr>
        <p:cxnSp>
          <p:nvCxnSpPr>
            <p:cNvPr id="1508" name="Google Shape;1508;g36fc0fb3c12_8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509" name="Google Shape;1509;g36fc0fb3c12_8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510" name="Google Shape;1510;g36fc0fb3c12_8_0"/>
          <p:cNvSpPr txBox="1"/>
          <p:nvPr/>
        </p:nvSpPr>
        <p:spPr>
          <a:xfrm>
            <a:off x="628575" y="196000"/>
            <a:ext cx="4823100" cy="69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100">
                <a:highlight>
                  <a:srgbClr val="B7DB20"/>
                </a:highlight>
                <a:latin typeface="Archivo ExtraBold"/>
                <a:ea typeface="Archivo ExtraBold"/>
                <a:cs typeface="Archivo ExtraBold"/>
                <a:sym typeface="Archivo ExtraBold"/>
              </a:rPr>
              <a:t>De la exposición al debate: un recorrido entramado.  </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a:p>
            <a:pPr indent="0" lvl="0" marL="0" marR="0" rtl="0" algn="l">
              <a:lnSpc>
                <a:spcPct val="100000"/>
              </a:lnSpc>
              <a:spcBef>
                <a:spcPts val="0"/>
              </a:spcBef>
              <a:spcAft>
                <a:spcPts val="0"/>
              </a:spcAft>
              <a:buClr>
                <a:srgbClr val="000000"/>
              </a:buClr>
              <a:buSzPts val="1800"/>
              <a:buFont typeface="Arial"/>
              <a:buNone/>
            </a:pPr>
            <a:r>
              <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1511" name="Google Shape;1511;g36fc0fb3c12_8_0"/>
          <p:cNvPicPr preferRelativeResize="0"/>
          <p:nvPr/>
        </p:nvPicPr>
        <p:blipFill rotWithShape="1">
          <a:blip r:embed="rId5">
            <a:alphaModFix/>
          </a:blip>
          <a:srcRect b="0" l="0" r="0" t="0"/>
          <a:stretch/>
        </p:blipFill>
        <p:spPr>
          <a:xfrm rot="2181472">
            <a:off x="8695678" y="439647"/>
            <a:ext cx="554526" cy="456436"/>
          </a:xfrm>
          <a:prstGeom prst="rect">
            <a:avLst/>
          </a:prstGeom>
          <a:noFill/>
          <a:ln>
            <a:noFill/>
          </a:ln>
        </p:spPr>
      </p:pic>
      <p:grpSp>
        <p:nvGrpSpPr>
          <p:cNvPr id="1512" name="Google Shape;1512;g36fc0fb3c12_8_0"/>
          <p:cNvGrpSpPr/>
          <p:nvPr/>
        </p:nvGrpSpPr>
        <p:grpSpPr>
          <a:xfrm>
            <a:off x="665913" y="3085487"/>
            <a:ext cx="119674" cy="125925"/>
            <a:chOff x="853100" y="2420550"/>
            <a:chExt cx="69000" cy="72600"/>
          </a:xfrm>
        </p:grpSpPr>
        <p:cxnSp>
          <p:nvCxnSpPr>
            <p:cNvPr id="1513" name="Google Shape;1513;g36fc0fb3c12_8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514" name="Google Shape;1514;g36fc0fb3c12_8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pic>
        <p:nvPicPr>
          <p:cNvPr id="1515" name="Google Shape;1515;g36fc0fb3c12_8_0" title="Cole.jpg"/>
          <p:cNvPicPr preferRelativeResize="0"/>
          <p:nvPr/>
        </p:nvPicPr>
        <p:blipFill rotWithShape="1">
          <a:blip r:embed="rId6">
            <a:alphaModFix/>
          </a:blip>
          <a:srcRect b="0" l="0" r="0" t="0"/>
          <a:stretch/>
        </p:blipFill>
        <p:spPr>
          <a:xfrm>
            <a:off x="6085975" y="892288"/>
            <a:ext cx="2808025" cy="3226875"/>
          </a:xfrm>
          <a:prstGeom prst="rect">
            <a:avLst/>
          </a:prstGeom>
          <a:noFill/>
          <a:ln>
            <a:noFill/>
          </a:ln>
        </p:spPr>
      </p:pic>
      <p:pic>
        <p:nvPicPr>
          <p:cNvPr id="1516" name="Google Shape;1516;g36fc0fb3c12_8_0" title="logo tranparente.png"/>
          <p:cNvPicPr preferRelativeResize="0"/>
          <p:nvPr/>
        </p:nvPicPr>
        <p:blipFill rotWithShape="1">
          <a:blip r:embed="rId7">
            <a:alphaModFix/>
          </a:blip>
          <a:srcRect b="0" l="0" r="0" t="0"/>
          <a:stretch/>
        </p:blipFill>
        <p:spPr>
          <a:xfrm>
            <a:off x="4947171" y="1170638"/>
            <a:ext cx="1098630" cy="1495725"/>
          </a:xfrm>
          <a:prstGeom prst="rect">
            <a:avLst/>
          </a:prstGeom>
          <a:noFill/>
          <a:ln>
            <a:noFill/>
          </a:ln>
        </p:spPr>
      </p:pic>
      <p:pic>
        <p:nvPicPr>
          <p:cNvPr id="1517" name="Google Shape;1517;g36fc0fb3c12_8_0"/>
          <p:cNvPicPr preferRelativeResize="0"/>
          <p:nvPr/>
        </p:nvPicPr>
        <p:blipFill rotWithShape="1">
          <a:blip r:embed="rId8">
            <a:alphaModFix/>
          </a:blip>
          <a:srcRect b="0" l="0" r="0" t="0"/>
          <a:stretch/>
        </p:blipFill>
        <p:spPr>
          <a:xfrm>
            <a:off x="7595950" y="82050"/>
            <a:ext cx="1460676" cy="2064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1" name="Shape 1521"/>
        <p:cNvGrpSpPr/>
        <p:nvPr/>
      </p:nvGrpSpPr>
      <p:grpSpPr>
        <a:xfrm>
          <a:off x="0" y="0"/>
          <a:ext cx="0" cy="0"/>
          <a:chOff x="0" y="0"/>
          <a:chExt cx="0" cy="0"/>
        </a:xfrm>
      </p:grpSpPr>
      <p:pic>
        <p:nvPicPr>
          <p:cNvPr id="1522" name="Google Shape;1522;g36fc0fb3c12_8_23"/>
          <p:cNvPicPr preferRelativeResize="0"/>
          <p:nvPr/>
        </p:nvPicPr>
        <p:blipFill rotWithShape="1">
          <a:blip r:embed="rId3">
            <a:alphaModFix/>
          </a:blip>
          <a:srcRect b="0" l="0" r="0" t="0"/>
          <a:stretch/>
        </p:blipFill>
        <p:spPr>
          <a:xfrm>
            <a:off x="577525" y="696800"/>
            <a:ext cx="1261814" cy="311763"/>
          </a:xfrm>
          <a:prstGeom prst="rect">
            <a:avLst/>
          </a:prstGeom>
          <a:noFill/>
          <a:ln>
            <a:noFill/>
          </a:ln>
        </p:spPr>
      </p:pic>
      <p:sp>
        <p:nvSpPr>
          <p:cNvPr id="1523" name="Google Shape;1523;g36fc0fb3c12_8_23"/>
          <p:cNvSpPr txBox="1"/>
          <p:nvPr/>
        </p:nvSpPr>
        <p:spPr>
          <a:xfrm>
            <a:off x="314400" y="842100"/>
            <a:ext cx="8389200" cy="44844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2100"/>
              <a:buFont typeface="Arial"/>
              <a:buNone/>
            </a:pPr>
            <a:r>
              <a:rPr i="0" lang="es" sz="1600" u="sng" cap="none" strike="noStrike">
                <a:solidFill>
                  <a:schemeClr val="dk1"/>
                </a:solidFill>
                <a:latin typeface="Archivo"/>
                <a:ea typeface="Archivo"/>
                <a:cs typeface="Archivo"/>
                <a:sym typeface="Archivo"/>
              </a:rPr>
              <a:t>Punto de Partida</a:t>
            </a:r>
            <a:r>
              <a:rPr i="0" lang="es" sz="1600" u="none" cap="none" strike="noStrike">
                <a:solidFill>
                  <a:schemeClr val="dk1"/>
                </a:solidFill>
                <a:latin typeface="Archivo"/>
                <a:ea typeface="Archivo"/>
                <a:cs typeface="Archivo"/>
                <a:sym typeface="Archivo"/>
              </a:rPr>
              <a:t>: luego del </a:t>
            </a:r>
            <a:r>
              <a:rPr lang="es" sz="1600">
                <a:solidFill>
                  <a:schemeClr val="dk1"/>
                </a:solidFill>
                <a:latin typeface="Archivo"/>
                <a:ea typeface="Archivo"/>
                <a:cs typeface="Archivo"/>
                <a:sym typeface="Archivo"/>
              </a:rPr>
              <a:t>foco en</a:t>
            </a:r>
            <a:r>
              <a:rPr i="0" lang="es" sz="1600" u="none" cap="none" strike="noStrike">
                <a:solidFill>
                  <a:schemeClr val="dk1"/>
                </a:solidFill>
                <a:latin typeface="Archivo"/>
                <a:ea typeface="Archivo"/>
                <a:cs typeface="Archivo"/>
                <a:sym typeface="Archivo"/>
              </a:rPr>
              <a:t> la escritura argumentativa y sus emergentes, </a:t>
            </a:r>
            <a:r>
              <a:rPr lang="es" sz="1600">
                <a:solidFill>
                  <a:schemeClr val="dk1"/>
                </a:solidFill>
                <a:latin typeface="Archivo"/>
                <a:ea typeface="Archivo"/>
                <a:cs typeface="Archivo"/>
                <a:sym typeface="Archivo"/>
              </a:rPr>
              <a:t>se proponen </a:t>
            </a:r>
            <a:r>
              <a:rPr i="0" lang="es" sz="1600" u="none" cap="none" strike="noStrike">
                <a:solidFill>
                  <a:schemeClr val="dk1"/>
                </a:solidFill>
                <a:latin typeface="Archivo"/>
                <a:ea typeface="Archivo"/>
                <a:cs typeface="Archivo"/>
                <a:sym typeface="Archivo"/>
              </a:rPr>
              <a:t>desafíos en cuanto a la organización del di</a:t>
            </a:r>
            <a:r>
              <a:rPr lang="es" sz="1600">
                <a:solidFill>
                  <a:schemeClr val="dk1"/>
                </a:solidFill>
                <a:latin typeface="Archivo"/>
                <a:ea typeface="Archivo"/>
                <a:cs typeface="Archivo"/>
                <a:sym typeface="Archivo"/>
              </a:rPr>
              <a:t>scurso oral en la exposición y la posibilidad de argumentar en un debate.  </a:t>
            </a:r>
            <a:endParaRPr sz="1600">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rgbClr val="000000"/>
              </a:buClr>
              <a:buSzPts val="2100"/>
              <a:buFont typeface="Arial"/>
              <a:buNone/>
            </a:pPr>
            <a:r>
              <a:t/>
            </a:r>
            <a:endParaRPr sz="1600">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rgbClr val="000000"/>
              </a:buClr>
              <a:buSzPts val="2100"/>
              <a:buFont typeface="Arial"/>
              <a:buNone/>
            </a:pPr>
            <a:r>
              <a:rPr i="0" lang="es" sz="1600" u="sng" cap="none" strike="noStrike">
                <a:solidFill>
                  <a:schemeClr val="dk1"/>
                </a:solidFill>
                <a:latin typeface="Archivo"/>
                <a:ea typeface="Archivo"/>
                <a:cs typeface="Archivo"/>
                <a:sym typeface="Archivo"/>
              </a:rPr>
              <a:t>Objetivos</a:t>
            </a:r>
            <a:r>
              <a:rPr i="0" lang="es" sz="1600" u="none" cap="none" strike="noStrike">
                <a:solidFill>
                  <a:schemeClr val="dk1"/>
                </a:solidFill>
                <a:latin typeface="Archivo"/>
                <a:ea typeface="Archivo"/>
                <a:cs typeface="Archivo"/>
                <a:sym typeface="Archivo"/>
              </a:rPr>
              <a:t>: </a:t>
            </a:r>
            <a:endParaRPr i="0" sz="1600" u="none" cap="none" strike="noStrike">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rgbClr val="000000"/>
              </a:buClr>
              <a:buSzPts val="2100"/>
              <a:buFont typeface="Arial"/>
              <a:buNone/>
            </a:pPr>
            <a:r>
              <a:rPr lang="es" sz="1300">
                <a:solidFill>
                  <a:schemeClr val="dk1"/>
                </a:solidFill>
                <a:latin typeface="Archivo"/>
                <a:ea typeface="Archivo"/>
                <a:cs typeface="Archivo"/>
                <a:sym typeface="Archivo"/>
              </a:rPr>
              <a:t>que los/as estudiantes puedan:</a:t>
            </a:r>
            <a:endParaRPr sz="1300">
              <a:solidFill>
                <a:schemeClr val="dk1"/>
              </a:solidFill>
              <a:latin typeface="Archivo"/>
              <a:ea typeface="Archivo"/>
              <a:cs typeface="Archivo"/>
              <a:sym typeface="Archivo"/>
            </a:endParaRPr>
          </a:p>
          <a:p>
            <a:pPr indent="-317500" lvl="0" marL="457200" marR="0" rtl="0" algn="just">
              <a:lnSpc>
                <a:spcPct val="115000"/>
              </a:lnSpc>
              <a:spcBef>
                <a:spcPts val="1000"/>
              </a:spcBef>
              <a:spcAft>
                <a:spcPts val="0"/>
              </a:spcAft>
              <a:buClr>
                <a:schemeClr val="dk1"/>
              </a:buClr>
              <a:buSzPts val="1400"/>
              <a:buFont typeface="Archivo"/>
              <a:buChar char="●"/>
            </a:pPr>
            <a:r>
              <a:rPr lang="es">
                <a:solidFill>
                  <a:schemeClr val="dk1"/>
                </a:solidFill>
                <a:latin typeface="Archivo"/>
                <a:ea typeface="Archivo"/>
                <a:cs typeface="Archivo"/>
                <a:sym typeface="Archivo"/>
              </a:rPr>
              <a:t>Organizar</a:t>
            </a:r>
            <a:r>
              <a:rPr i="0" lang="es" u="none" cap="none" strike="noStrike">
                <a:solidFill>
                  <a:schemeClr val="dk1"/>
                </a:solidFill>
                <a:latin typeface="Archivo"/>
                <a:ea typeface="Archivo"/>
                <a:cs typeface="Archivo"/>
                <a:sym typeface="Archivo"/>
                <a:extLst>
                  <a:ext uri="http://customooxmlschemas.google.com/">
                    <go:slidesCustomData xmlns:go="http://customooxmlschemas.google.com/" textRoundtripDataId="13"/>
                  </a:ext>
                </a:extLst>
              </a:rPr>
              <a:t> el discurso de acuerdo al propósito comunicativo.</a:t>
            </a:r>
            <a:r>
              <a:rPr i="0" lang="es" u="none" cap="none" strike="noStrike">
                <a:solidFill>
                  <a:schemeClr val="dk1"/>
                </a:solidFill>
                <a:latin typeface="Archivo"/>
                <a:ea typeface="Archivo"/>
                <a:cs typeface="Archivo"/>
                <a:sym typeface="Archivo"/>
              </a:rPr>
              <a:t> </a:t>
            </a:r>
            <a:endParaRPr i="0" u="none" cap="none" strike="noStrike">
              <a:solidFill>
                <a:schemeClr val="dk1"/>
              </a:solidFill>
              <a:latin typeface="Archivo"/>
              <a:ea typeface="Archivo"/>
              <a:cs typeface="Archivo"/>
              <a:sym typeface="Archivo"/>
            </a:endParaRPr>
          </a:p>
          <a:p>
            <a:pPr indent="-317500" lvl="0" marL="457200" marR="0" rtl="0" algn="just">
              <a:lnSpc>
                <a:spcPct val="115000"/>
              </a:lnSpc>
              <a:spcBef>
                <a:spcPts val="1000"/>
              </a:spcBef>
              <a:spcAft>
                <a:spcPts val="0"/>
              </a:spcAft>
              <a:buClr>
                <a:schemeClr val="dk1"/>
              </a:buClr>
              <a:buSzPts val="1400"/>
              <a:buFont typeface="Archivo"/>
              <a:buChar char="●"/>
            </a:pPr>
            <a:r>
              <a:rPr lang="es">
                <a:solidFill>
                  <a:schemeClr val="dk1"/>
                </a:solidFill>
                <a:latin typeface="Archivo"/>
                <a:ea typeface="Archivo"/>
                <a:cs typeface="Archivo"/>
                <a:sym typeface="Archivo"/>
              </a:rPr>
              <a:t>I</a:t>
            </a:r>
            <a:r>
              <a:rPr i="0" lang="es" u="none" cap="none" strike="noStrike">
                <a:solidFill>
                  <a:schemeClr val="dk1"/>
                </a:solidFill>
                <a:latin typeface="Archivo"/>
                <a:ea typeface="Archivo"/>
                <a:cs typeface="Archivo"/>
                <a:sym typeface="Archivo"/>
              </a:rPr>
              <a:t>ntervenir oralmente  </a:t>
            </a:r>
            <a:r>
              <a:rPr lang="es">
                <a:solidFill>
                  <a:schemeClr val="dk1"/>
                </a:solidFill>
                <a:latin typeface="Archivo"/>
                <a:ea typeface="Archivo"/>
                <a:cs typeface="Archivo"/>
                <a:sym typeface="Archivo"/>
              </a:rPr>
              <a:t>atendendiendo a distintos propósitos y al auditorio.</a:t>
            </a:r>
            <a:endParaRPr>
              <a:solidFill>
                <a:schemeClr val="dk1"/>
              </a:solidFill>
              <a:latin typeface="Archivo"/>
              <a:ea typeface="Archivo"/>
              <a:cs typeface="Archivo"/>
              <a:sym typeface="Archivo"/>
            </a:endParaRPr>
          </a:p>
          <a:p>
            <a:pPr indent="-317500" lvl="0" marL="457200" marR="0" rtl="0" algn="just">
              <a:lnSpc>
                <a:spcPct val="115000"/>
              </a:lnSpc>
              <a:spcBef>
                <a:spcPts val="1000"/>
              </a:spcBef>
              <a:spcAft>
                <a:spcPts val="0"/>
              </a:spcAft>
              <a:buClr>
                <a:schemeClr val="dk1"/>
              </a:buClr>
              <a:buSzPts val="1400"/>
              <a:buFont typeface="Archivo"/>
              <a:buChar char="●"/>
            </a:pPr>
            <a:r>
              <a:rPr lang="es">
                <a:solidFill>
                  <a:schemeClr val="dk1"/>
                </a:solidFill>
                <a:latin typeface="Archivo"/>
                <a:ea typeface="Archivo"/>
                <a:cs typeface="Archivo"/>
                <a:sym typeface="Archivo"/>
              </a:rPr>
              <a:t>Entramar con coherencia la oralidad con lecturas y escrituras.</a:t>
            </a:r>
            <a:endParaRPr>
              <a:solidFill>
                <a:schemeClr val="dk1"/>
              </a:solidFill>
              <a:latin typeface="Archivo"/>
              <a:ea typeface="Archivo"/>
              <a:cs typeface="Archivo"/>
              <a:sym typeface="Archivo"/>
            </a:endParaRPr>
          </a:p>
          <a:p>
            <a:pPr indent="0" lvl="0" marL="0" marR="0" rtl="0" algn="just">
              <a:lnSpc>
                <a:spcPct val="115000"/>
              </a:lnSpc>
              <a:spcBef>
                <a:spcPts val="1000"/>
              </a:spcBef>
              <a:spcAft>
                <a:spcPts val="0"/>
              </a:spcAft>
              <a:buClr>
                <a:srgbClr val="000000"/>
              </a:buClr>
              <a:buSzPts val="2100"/>
              <a:buFont typeface="Arial"/>
              <a:buNone/>
            </a:pPr>
            <a:r>
              <a:rPr lang="es" sz="1700" u="sng">
                <a:solidFill>
                  <a:schemeClr val="dk1"/>
                </a:solidFill>
                <a:latin typeface="Archivo"/>
                <a:ea typeface="Archivo"/>
                <a:cs typeface="Archivo"/>
                <a:sym typeface="Archivo"/>
                <a:extLst>
                  <a:ext uri="http://customooxmlschemas.google.com/">
                    <go:slidesCustomData xmlns:go="http://customooxmlschemas.google.com/" textRoundtripDataId="14"/>
                  </a:ext>
                </a:extLst>
              </a:rPr>
              <a:t>Contenidos</a:t>
            </a:r>
            <a:r>
              <a:rPr lang="es" sz="1700">
                <a:solidFill>
                  <a:schemeClr val="dk1"/>
                </a:solidFill>
                <a:latin typeface="Archivo"/>
                <a:ea typeface="Archivo"/>
                <a:cs typeface="Archivo"/>
                <a:sym typeface="Archivo"/>
                <a:extLst>
                  <a:ext uri="http://customooxmlschemas.google.com/">
                    <go:slidesCustomData xmlns:go="http://customooxmlschemas.google.com/" textRoundtripDataId="15"/>
                  </a:ext>
                </a:extLst>
              </a:rPr>
              <a:t>:</a:t>
            </a:r>
            <a:r>
              <a:rPr lang="es" sz="1700">
                <a:solidFill>
                  <a:schemeClr val="dk1"/>
                </a:solidFill>
                <a:latin typeface="Archivo"/>
                <a:ea typeface="Archivo"/>
                <a:cs typeface="Archivo"/>
                <a:sym typeface="Archivo"/>
              </a:rPr>
              <a:t> </a:t>
            </a:r>
            <a:endParaRPr sz="1700">
              <a:solidFill>
                <a:schemeClr val="dk1"/>
              </a:solidFill>
              <a:latin typeface="Archivo"/>
              <a:ea typeface="Archivo"/>
              <a:cs typeface="Archivo"/>
              <a:sym typeface="Archivo"/>
            </a:endParaRPr>
          </a:p>
          <a:p>
            <a:pPr indent="-317500" lvl="0" marL="457200" marR="0" rtl="0" algn="just">
              <a:lnSpc>
                <a:spcPct val="115000"/>
              </a:lnSpc>
              <a:spcBef>
                <a:spcPts val="1000"/>
              </a:spcBef>
              <a:spcAft>
                <a:spcPts val="0"/>
              </a:spcAft>
              <a:buClr>
                <a:schemeClr val="dk1"/>
              </a:buClr>
              <a:buSzPts val="1400"/>
              <a:buFont typeface="Archivo"/>
              <a:buChar char="●"/>
            </a:pPr>
            <a:r>
              <a:rPr lang="es">
                <a:solidFill>
                  <a:schemeClr val="dk1"/>
                </a:solidFill>
                <a:latin typeface="Archivo"/>
                <a:ea typeface="Archivo"/>
                <a:cs typeface="Archivo"/>
                <a:sym typeface="Archivo"/>
              </a:rPr>
              <a:t>Exposición oral y comentario de obras literarias de manera comparada.</a:t>
            </a:r>
            <a:endParaRPr>
              <a:solidFill>
                <a:schemeClr val="dk1"/>
              </a:solidFill>
              <a:latin typeface="Archivo"/>
              <a:ea typeface="Archivo"/>
              <a:cs typeface="Archivo"/>
              <a:sym typeface="Archivo"/>
            </a:endParaRPr>
          </a:p>
          <a:p>
            <a:pPr indent="-317500" lvl="0" marL="457200" marR="0" rtl="0" algn="just">
              <a:lnSpc>
                <a:spcPct val="115000"/>
              </a:lnSpc>
              <a:spcBef>
                <a:spcPts val="1000"/>
              </a:spcBef>
              <a:spcAft>
                <a:spcPts val="0"/>
              </a:spcAft>
              <a:buClr>
                <a:schemeClr val="dk1"/>
              </a:buClr>
              <a:buSzPts val="1400"/>
              <a:buFont typeface="Archivo"/>
              <a:buChar char="●"/>
            </a:pPr>
            <a:r>
              <a:rPr lang="es">
                <a:solidFill>
                  <a:schemeClr val="dk1"/>
                </a:solidFill>
                <a:latin typeface="Archivo"/>
                <a:ea typeface="Archivo"/>
                <a:cs typeface="Archivo"/>
                <a:sym typeface="Archivo"/>
              </a:rPr>
              <a:t>Presentación de ideas y puntos de vista. </a:t>
            </a:r>
            <a:endParaRPr>
              <a:solidFill>
                <a:schemeClr val="dk1"/>
              </a:solidFill>
              <a:latin typeface="Archivo"/>
              <a:ea typeface="Archivo"/>
              <a:cs typeface="Archivo"/>
              <a:sym typeface="Archivo"/>
            </a:endParaRPr>
          </a:p>
          <a:p>
            <a:pPr indent="-317500" lvl="0" marL="457200" marR="0" rtl="0" algn="just">
              <a:lnSpc>
                <a:spcPct val="115000"/>
              </a:lnSpc>
              <a:spcBef>
                <a:spcPts val="1000"/>
              </a:spcBef>
              <a:spcAft>
                <a:spcPts val="1000"/>
              </a:spcAft>
              <a:buClr>
                <a:schemeClr val="dk1"/>
              </a:buClr>
              <a:buSzPts val="1400"/>
              <a:buFont typeface="Archivo"/>
              <a:buChar char="●"/>
            </a:pPr>
            <a:r>
              <a:rPr lang="es">
                <a:solidFill>
                  <a:schemeClr val="dk1"/>
                </a:solidFill>
                <a:latin typeface="Archivo"/>
                <a:ea typeface="Archivo"/>
                <a:cs typeface="Archivo"/>
                <a:sym typeface="Archivo"/>
              </a:rPr>
              <a:t>E</a:t>
            </a:r>
            <a:r>
              <a:rPr i="0" lang="es" u="none" cap="none" strike="noStrike">
                <a:solidFill>
                  <a:schemeClr val="dk1"/>
                </a:solidFill>
                <a:latin typeface="Archivo"/>
                <a:ea typeface="Archivo"/>
                <a:cs typeface="Archivo"/>
                <a:sym typeface="Archivo"/>
              </a:rPr>
              <a:t>scucha</a:t>
            </a:r>
            <a:r>
              <a:rPr lang="es">
                <a:solidFill>
                  <a:schemeClr val="dk1"/>
                </a:solidFill>
                <a:latin typeface="Archivo"/>
                <a:ea typeface="Archivo"/>
                <a:cs typeface="Archivo"/>
                <a:sym typeface="Archivo"/>
              </a:rPr>
              <a:t> y </a:t>
            </a:r>
            <a:r>
              <a:rPr i="0" lang="es" u="none" cap="none" strike="noStrike">
                <a:solidFill>
                  <a:schemeClr val="dk1"/>
                </a:solidFill>
                <a:latin typeface="Archivo"/>
                <a:ea typeface="Archivo"/>
                <a:cs typeface="Archivo"/>
                <a:sym typeface="Archivo"/>
              </a:rPr>
              <a:t>diálogo</a:t>
            </a:r>
            <a:r>
              <a:rPr lang="es">
                <a:solidFill>
                  <a:schemeClr val="dk1"/>
                </a:solidFill>
                <a:latin typeface="Archivo"/>
                <a:ea typeface="Archivo"/>
                <a:cs typeface="Archivo"/>
                <a:sym typeface="Archivo"/>
              </a:rPr>
              <a:t> respetuoso para m</a:t>
            </a:r>
            <a:r>
              <a:rPr lang="es">
                <a:solidFill>
                  <a:schemeClr val="dk1"/>
                </a:solidFill>
                <a:latin typeface="Archivo"/>
                <a:ea typeface="Archivo"/>
                <a:cs typeface="Archivo"/>
                <a:sym typeface="Archivo"/>
              </a:rPr>
              <a:t>ejorar la </a:t>
            </a:r>
            <a:r>
              <a:rPr i="1" lang="es">
                <a:solidFill>
                  <a:schemeClr val="dk1"/>
                </a:solidFill>
                <a:latin typeface="Archivo"/>
                <a:ea typeface="Archivo"/>
                <a:cs typeface="Archivo"/>
                <a:sym typeface="Archivo"/>
              </a:rPr>
              <a:t>convivencia escolar</a:t>
            </a:r>
            <a:r>
              <a:rPr lang="es">
                <a:solidFill>
                  <a:schemeClr val="dk1"/>
                </a:solidFill>
                <a:latin typeface="Archivo"/>
                <a:ea typeface="Archivo"/>
                <a:cs typeface="Archivo"/>
                <a:sym typeface="Archivo"/>
              </a:rPr>
              <a:t>.</a:t>
            </a:r>
            <a:endParaRPr i="0" sz="1800" u="none" cap="none" strike="noStrike">
              <a:solidFill>
                <a:schemeClr val="dk1"/>
              </a:solidFill>
              <a:latin typeface="Archivo"/>
              <a:ea typeface="Archivo"/>
              <a:cs typeface="Archivo"/>
              <a:sym typeface="Archivo"/>
            </a:endParaRPr>
          </a:p>
        </p:txBody>
      </p:sp>
      <p:sp>
        <p:nvSpPr>
          <p:cNvPr id="1524" name="Google Shape;1524;g36fc0fb3c12_8_23"/>
          <p:cNvSpPr txBox="1"/>
          <p:nvPr/>
        </p:nvSpPr>
        <p:spPr>
          <a:xfrm>
            <a:off x="526875" y="184500"/>
            <a:ext cx="5140500" cy="51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a:ea typeface="Archivo"/>
                <a:cs typeface="Archivo"/>
                <a:sym typeface="Archivo"/>
              </a:rPr>
              <a:t> 1) Elección del Eje Oralidad:</a:t>
            </a:r>
            <a:endParaRPr b="0" i="0" sz="2100" u="none" cap="none" strike="noStrike">
              <a:solidFill>
                <a:srgbClr val="000000"/>
              </a:solidFill>
              <a:highlight>
                <a:srgbClr val="B7DB20"/>
              </a:highlight>
              <a:latin typeface="Archivo"/>
              <a:ea typeface="Archivo"/>
              <a:cs typeface="Archivo"/>
              <a:sym typeface="Archivo"/>
            </a:endParaRPr>
          </a:p>
        </p:txBody>
      </p:sp>
      <p:pic>
        <p:nvPicPr>
          <p:cNvPr id="1525" name="Google Shape;1525;g36fc0fb3c12_8_23"/>
          <p:cNvPicPr preferRelativeResize="0"/>
          <p:nvPr/>
        </p:nvPicPr>
        <p:blipFill rotWithShape="1">
          <a:blip r:embed="rId4">
            <a:alphaModFix/>
          </a:blip>
          <a:srcRect b="0" l="0" r="0" t="0"/>
          <a:stretch/>
        </p:blipFill>
        <p:spPr>
          <a:xfrm>
            <a:off x="7353375" y="86275"/>
            <a:ext cx="1460676" cy="2064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9" name="Shape 1529"/>
        <p:cNvGrpSpPr/>
        <p:nvPr/>
      </p:nvGrpSpPr>
      <p:grpSpPr>
        <a:xfrm>
          <a:off x="0" y="0"/>
          <a:ext cx="0" cy="0"/>
          <a:chOff x="0" y="0"/>
          <a:chExt cx="0" cy="0"/>
        </a:xfrm>
      </p:grpSpPr>
      <p:pic>
        <p:nvPicPr>
          <p:cNvPr id="1530" name="Google Shape;1530;g36fc0fb3c12_8_30"/>
          <p:cNvPicPr preferRelativeResize="0"/>
          <p:nvPr/>
        </p:nvPicPr>
        <p:blipFill rotWithShape="1">
          <a:blip r:embed="rId3">
            <a:alphaModFix/>
          </a:blip>
          <a:srcRect b="0" l="0" r="0" t="0"/>
          <a:stretch/>
        </p:blipFill>
        <p:spPr>
          <a:xfrm>
            <a:off x="-46625" y="703500"/>
            <a:ext cx="1261814" cy="311763"/>
          </a:xfrm>
          <a:prstGeom prst="rect">
            <a:avLst/>
          </a:prstGeom>
          <a:noFill/>
          <a:ln>
            <a:noFill/>
          </a:ln>
        </p:spPr>
      </p:pic>
      <p:sp>
        <p:nvSpPr>
          <p:cNvPr id="1531" name="Google Shape;1531;g36fc0fb3c12_8_3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32" name="Google Shape;1532;g36fc0fb3c12_8_30"/>
          <p:cNvPicPr preferRelativeResize="0"/>
          <p:nvPr/>
        </p:nvPicPr>
        <p:blipFill rotWithShape="1">
          <a:blip r:embed="rId4">
            <a:alphaModFix/>
          </a:blip>
          <a:srcRect b="0" l="0" r="0" t="0"/>
          <a:stretch/>
        </p:blipFill>
        <p:spPr>
          <a:xfrm>
            <a:off x="7683325" y="185325"/>
            <a:ext cx="1460676" cy="206450"/>
          </a:xfrm>
          <a:prstGeom prst="rect">
            <a:avLst/>
          </a:prstGeom>
          <a:noFill/>
          <a:ln>
            <a:noFill/>
          </a:ln>
        </p:spPr>
      </p:pic>
      <p:sp>
        <p:nvSpPr>
          <p:cNvPr id="1533" name="Google Shape;1533;g36fc0fb3c12_8_30"/>
          <p:cNvSpPr txBox="1"/>
          <p:nvPr/>
        </p:nvSpPr>
        <p:spPr>
          <a:xfrm>
            <a:off x="1096375" y="118875"/>
            <a:ext cx="6912300" cy="621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i="0" lang="es" sz="1900" u="none" cap="none" strike="noStrike">
                <a:solidFill>
                  <a:srgbClr val="000000"/>
                </a:solidFill>
                <a:highlight>
                  <a:srgbClr val="B7DB20"/>
                </a:highlight>
                <a:latin typeface="Archivo"/>
                <a:ea typeface="Archivo"/>
                <a:cs typeface="Archivo"/>
                <a:sym typeface="Archivo"/>
              </a:rPr>
              <a:t>Corpus </a:t>
            </a:r>
            <a:r>
              <a:rPr i="1" lang="es" sz="1900" u="none" cap="none" strike="noStrike">
                <a:solidFill>
                  <a:srgbClr val="000000"/>
                </a:solidFill>
                <a:highlight>
                  <a:srgbClr val="B7DB20"/>
                </a:highlight>
                <a:latin typeface="Archivo"/>
                <a:ea typeface="Archivo"/>
                <a:cs typeface="Archivo"/>
                <a:sym typeface="Archivo"/>
              </a:rPr>
              <a:t>Bestiario</a:t>
            </a:r>
            <a:r>
              <a:rPr i="0" lang="es" sz="1900" u="none" cap="none" strike="noStrike">
                <a:solidFill>
                  <a:srgbClr val="000000"/>
                </a:solidFill>
                <a:highlight>
                  <a:srgbClr val="B7DB20"/>
                </a:highlight>
                <a:latin typeface="Archivo"/>
                <a:ea typeface="Archivo"/>
                <a:cs typeface="Archivo"/>
                <a:sym typeface="Archivo"/>
              </a:rPr>
              <a:t> (DC)</a:t>
            </a:r>
            <a:br>
              <a:rPr i="0" lang="es" sz="1900" u="none" cap="none" strike="noStrike">
                <a:solidFill>
                  <a:srgbClr val="000000"/>
                </a:solidFill>
                <a:highlight>
                  <a:srgbClr val="B7DB20"/>
                </a:highlight>
                <a:latin typeface="Archivo"/>
                <a:ea typeface="Archivo"/>
                <a:cs typeface="Archivo"/>
                <a:sym typeface="Archivo"/>
              </a:rPr>
            </a:br>
            <a:r>
              <a:rPr i="0" lang="es" sz="1900" u="none" cap="none" strike="noStrike">
                <a:solidFill>
                  <a:srgbClr val="000000"/>
                </a:solidFill>
                <a:highlight>
                  <a:srgbClr val="B7DB20"/>
                </a:highlight>
                <a:latin typeface="Archivo"/>
                <a:ea typeface="Archivo"/>
                <a:cs typeface="Archivo"/>
                <a:sym typeface="Archivo"/>
              </a:rPr>
              <a:t>Instancias de uso planificado de la Oralidad:</a:t>
            </a:r>
            <a:endParaRPr i="0" sz="1900" u="none" cap="none" strike="noStrike">
              <a:solidFill>
                <a:srgbClr val="000000"/>
              </a:solidFill>
              <a:highlight>
                <a:srgbClr val="B7DB20"/>
              </a:highlight>
              <a:latin typeface="Archivo"/>
              <a:ea typeface="Archivo"/>
              <a:cs typeface="Archivo"/>
              <a:sym typeface="Archivo"/>
            </a:endParaRPr>
          </a:p>
        </p:txBody>
      </p:sp>
      <p:sp>
        <p:nvSpPr>
          <p:cNvPr id="1534" name="Google Shape;1534;g36fc0fb3c12_8_30"/>
          <p:cNvSpPr txBox="1"/>
          <p:nvPr/>
        </p:nvSpPr>
        <p:spPr>
          <a:xfrm>
            <a:off x="86675" y="839175"/>
            <a:ext cx="4485300" cy="1115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i="0" lang="es" sz="1500" u="sng" cap="none" strike="noStrike">
                <a:solidFill>
                  <a:schemeClr val="dk2"/>
                </a:solidFill>
                <a:latin typeface="Archivo"/>
                <a:ea typeface="Archivo"/>
                <a:cs typeface="Archivo"/>
                <a:sym typeface="Archivo"/>
              </a:rPr>
              <a:t>1er. Cuatrimestre</a:t>
            </a:r>
            <a:r>
              <a:rPr i="0" lang="es" sz="1500" u="none" cap="none" strike="noStrike">
                <a:solidFill>
                  <a:schemeClr val="dk2"/>
                </a:solidFill>
                <a:latin typeface="Archivo"/>
                <a:ea typeface="Archivo"/>
                <a:cs typeface="Archivo"/>
                <a:sym typeface="Archivo"/>
              </a:rPr>
              <a:t> </a:t>
            </a:r>
            <a:br>
              <a:rPr i="0" lang="es" sz="1500" u="none" cap="none" strike="noStrike">
                <a:solidFill>
                  <a:schemeClr val="dk2"/>
                </a:solidFill>
                <a:latin typeface="Archivo"/>
                <a:ea typeface="Archivo"/>
                <a:cs typeface="Archivo"/>
                <a:sym typeface="Archivo"/>
              </a:rPr>
            </a:br>
            <a:r>
              <a:rPr i="0" lang="es" sz="1500" u="none" cap="none" strike="noStrike">
                <a:solidFill>
                  <a:schemeClr val="dk2"/>
                </a:solidFill>
                <a:latin typeface="Archivo"/>
                <a:ea typeface="Archivo"/>
                <a:cs typeface="Archivo"/>
                <a:sym typeface="Archivo"/>
              </a:rPr>
              <a:t>Eje Escritura Argumentativa:</a:t>
            </a:r>
            <a:br>
              <a:rPr i="0" lang="es" sz="1500" u="none" cap="none" strike="noStrike">
                <a:solidFill>
                  <a:schemeClr val="dk2"/>
                </a:solidFill>
                <a:latin typeface="Archivo"/>
                <a:ea typeface="Archivo"/>
                <a:cs typeface="Archivo"/>
                <a:sym typeface="Archivo"/>
              </a:rPr>
            </a:br>
            <a:r>
              <a:rPr i="0" lang="es" sz="1500" u="none" cap="none" strike="noStrike">
                <a:solidFill>
                  <a:schemeClr val="dk2"/>
                </a:solidFill>
                <a:latin typeface="Archivo"/>
                <a:ea typeface="Archivo"/>
                <a:cs typeface="Archivo"/>
                <a:sym typeface="Archivo"/>
              </a:rPr>
              <a:t>- Escritura de Análisis (Rúbrica).</a:t>
            </a:r>
            <a:br>
              <a:rPr i="0" lang="es" sz="1500" u="none" cap="none" strike="noStrike">
                <a:solidFill>
                  <a:schemeClr val="dk2"/>
                </a:solidFill>
                <a:latin typeface="Archivo"/>
                <a:ea typeface="Archivo"/>
                <a:cs typeface="Archivo"/>
                <a:sym typeface="Archivo"/>
              </a:rPr>
            </a:br>
            <a:r>
              <a:rPr i="0" lang="es" sz="1500" u="none" cap="none" strike="noStrike">
                <a:solidFill>
                  <a:schemeClr val="dk2"/>
                </a:solidFill>
                <a:latin typeface="Archivo"/>
                <a:ea typeface="Archivo"/>
                <a:cs typeface="Archivo"/>
                <a:sym typeface="Archivo"/>
              </a:rPr>
              <a:t>- Portfolio Integrador con </a:t>
            </a:r>
            <a:r>
              <a:rPr b="1" i="0" lang="es" sz="1500" u="none" cap="none" strike="noStrike">
                <a:solidFill>
                  <a:schemeClr val="dk2"/>
                </a:solidFill>
                <a:latin typeface="Archivo"/>
                <a:ea typeface="Archivo"/>
                <a:cs typeface="Archivo"/>
                <a:sym typeface="Archivo"/>
              </a:rPr>
              <a:t>exposición oral grupal.</a:t>
            </a:r>
            <a:endParaRPr b="1" i="0" sz="1500" u="none" cap="none" strike="noStrike">
              <a:solidFill>
                <a:schemeClr val="dk2"/>
              </a:solidFill>
              <a:latin typeface="Archivo"/>
              <a:ea typeface="Archivo"/>
              <a:cs typeface="Archivo"/>
              <a:sym typeface="Archivo"/>
            </a:endParaRPr>
          </a:p>
        </p:txBody>
      </p:sp>
      <p:sp>
        <p:nvSpPr>
          <p:cNvPr id="1535" name="Google Shape;1535;g36fc0fb3c12_8_30"/>
          <p:cNvSpPr txBox="1"/>
          <p:nvPr/>
        </p:nvSpPr>
        <p:spPr>
          <a:xfrm>
            <a:off x="5310400" y="877725"/>
            <a:ext cx="2866500" cy="1204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s" sz="1500" u="sng" cap="none" strike="noStrike">
                <a:solidFill>
                  <a:schemeClr val="dk2"/>
                </a:solidFill>
                <a:latin typeface="Arial"/>
                <a:ea typeface="Arial"/>
                <a:cs typeface="Arial"/>
                <a:sym typeface="Arial"/>
              </a:rPr>
              <a:t>2do. Cuatrimestre</a:t>
            </a:r>
            <a:br>
              <a:rPr b="0" i="0" lang="es" sz="1500" u="none" cap="none" strike="noStrike">
                <a:solidFill>
                  <a:schemeClr val="dk2"/>
                </a:solidFill>
                <a:latin typeface="Arial"/>
                <a:ea typeface="Arial"/>
                <a:cs typeface="Arial"/>
                <a:sym typeface="Arial"/>
              </a:rPr>
            </a:br>
            <a:r>
              <a:rPr b="0" i="0" lang="es" sz="1500" u="none" cap="none" strike="noStrike">
                <a:solidFill>
                  <a:schemeClr val="dk2"/>
                </a:solidFill>
                <a:latin typeface="Arial"/>
                <a:ea typeface="Arial"/>
                <a:cs typeface="Arial"/>
                <a:sym typeface="Arial"/>
              </a:rPr>
              <a:t>Eje </a:t>
            </a:r>
            <a:r>
              <a:rPr b="1" i="0" lang="es" sz="1500" u="none" cap="none" strike="noStrike">
                <a:solidFill>
                  <a:schemeClr val="dk2"/>
                </a:solidFill>
                <a:latin typeface="Arial"/>
                <a:ea typeface="Arial"/>
                <a:cs typeface="Arial"/>
                <a:sym typeface="Arial"/>
              </a:rPr>
              <a:t>Oralidad:</a:t>
            </a:r>
            <a:br>
              <a:rPr b="0" i="0" lang="es" sz="1500" u="none" cap="none" strike="noStrike">
                <a:solidFill>
                  <a:schemeClr val="dk2"/>
                </a:solidFill>
                <a:latin typeface="Arial"/>
                <a:ea typeface="Arial"/>
                <a:cs typeface="Arial"/>
                <a:sym typeface="Arial"/>
              </a:rPr>
            </a:br>
            <a:r>
              <a:rPr b="0" i="0" lang="es" sz="1500" u="none" cap="none" strike="noStrike">
                <a:solidFill>
                  <a:schemeClr val="dk2"/>
                </a:solidFill>
                <a:latin typeface="Arial"/>
                <a:ea typeface="Arial"/>
                <a:cs typeface="Arial"/>
                <a:sym typeface="Arial"/>
              </a:rPr>
              <a:t>- </a:t>
            </a:r>
            <a:r>
              <a:rPr b="1" i="0" lang="es" sz="1500" u="none" cap="none" strike="noStrike">
                <a:solidFill>
                  <a:schemeClr val="dk2"/>
                </a:solidFill>
                <a:latin typeface="Arial"/>
                <a:ea typeface="Arial"/>
                <a:cs typeface="Arial"/>
                <a:sym typeface="Arial"/>
              </a:rPr>
              <a:t>Exposición oral individual.</a:t>
            </a:r>
            <a:r>
              <a:rPr b="0" i="0" lang="es" sz="1500" u="none" cap="none" strike="noStrike">
                <a:solidFill>
                  <a:schemeClr val="dk2"/>
                </a:solidFill>
                <a:latin typeface="Arial"/>
                <a:ea typeface="Arial"/>
                <a:cs typeface="Arial"/>
                <a:sym typeface="Arial"/>
              </a:rPr>
              <a:t> </a:t>
            </a:r>
            <a:br>
              <a:rPr b="0" i="0" lang="es" sz="1500" u="none" cap="none" strike="noStrike">
                <a:solidFill>
                  <a:schemeClr val="dk2"/>
                </a:solidFill>
                <a:latin typeface="Arial"/>
                <a:ea typeface="Arial"/>
                <a:cs typeface="Arial"/>
                <a:sym typeface="Arial"/>
              </a:rPr>
            </a:br>
            <a:r>
              <a:rPr b="0" i="0" lang="es" sz="1500" u="none" cap="none" strike="noStrike">
                <a:solidFill>
                  <a:schemeClr val="dk2"/>
                </a:solidFill>
                <a:latin typeface="Arial"/>
                <a:ea typeface="Arial"/>
                <a:cs typeface="Arial"/>
                <a:sym typeface="Arial"/>
              </a:rPr>
              <a:t>- </a:t>
            </a:r>
            <a:r>
              <a:rPr b="1" i="0" lang="es" sz="1500" u="none" cap="none" strike="noStrike">
                <a:solidFill>
                  <a:schemeClr val="dk2"/>
                </a:solidFill>
                <a:latin typeface="Arial"/>
                <a:ea typeface="Arial"/>
                <a:cs typeface="Arial"/>
                <a:sym typeface="Arial"/>
              </a:rPr>
              <a:t>Mesa Redonda.</a:t>
            </a:r>
            <a:endParaRPr b="1" i="0" sz="1500" u="none" cap="none" strike="noStrike">
              <a:solidFill>
                <a:schemeClr val="dk2"/>
              </a:solidFill>
              <a:latin typeface="Arial"/>
              <a:ea typeface="Arial"/>
              <a:cs typeface="Arial"/>
              <a:sym typeface="Arial"/>
            </a:endParaRPr>
          </a:p>
        </p:txBody>
      </p:sp>
      <p:sp>
        <p:nvSpPr>
          <p:cNvPr id="1536" name="Google Shape;1536;g36fc0fb3c12_8_30"/>
          <p:cNvSpPr txBox="1"/>
          <p:nvPr/>
        </p:nvSpPr>
        <p:spPr>
          <a:xfrm>
            <a:off x="653700" y="4555625"/>
            <a:ext cx="7836600" cy="41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i="0" lang="es" sz="1400" u="none" cap="none" strike="noStrike">
                <a:solidFill>
                  <a:schemeClr val="dk2"/>
                </a:solidFill>
                <a:latin typeface="Archivo"/>
                <a:ea typeface="Archivo"/>
                <a:cs typeface="Archivo"/>
                <a:sym typeface="Archivo"/>
              </a:rPr>
              <a:t>Novelas adaptadas, selección de capítulos, cuentos, Literatura Nacional, transposiciones al cine.</a:t>
            </a:r>
            <a:endParaRPr i="0" sz="1400" u="none" cap="none" strike="noStrike">
              <a:solidFill>
                <a:schemeClr val="dk2"/>
              </a:solidFill>
              <a:latin typeface="Archivo"/>
              <a:ea typeface="Archivo"/>
              <a:cs typeface="Archivo"/>
              <a:sym typeface="Archivo"/>
            </a:endParaRPr>
          </a:p>
        </p:txBody>
      </p:sp>
      <p:cxnSp>
        <p:nvCxnSpPr>
          <p:cNvPr id="1537" name="Google Shape;1537;g36fc0fb3c12_8_30"/>
          <p:cNvCxnSpPr/>
          <p:nvPr/>
        </p:nvCxnSpPr>
        <p:spPr>
          <a:xfrm flipH="1" rot="10800000">
            <a:off x="4429175" y="1219975"/>
            <a:ext cx="1064700" cy="7500"/>
          </a:xfrm>
          <a:prstGeom prst="straightConnector1">
            <a:avLst/>
          </a:prstGeom>
          <a:noFill/>
          <a:ln cap="flat" cmpd="sng" w="38100">
            <a:solidFill>
              <a:schemeClr val="dk2"/>
            </a:solidFill>
            <a:prstDash val="solid"/>
            <a:round/>
            <a:headEnd len="sm" w="sm" type="none"/>
            <a:tailEnd len="med" w="med" type="triangle"/>
          </a:ln>
        </p:spPr>
      </p:cxnSp>
      <p:pic>
        <p:nvPicPr>
          <p:cNvPr id="1538" name="Google Shape;1538;g36fc0fb3c12_8_30" title="Oval.jpeg"/>
          <p:cNvPicPr preferRelativeResize="0"/>
          <p:nvPr/>
        </p:nvPicPr>
        <p:blipFill rotWithShape="1">
          <a:blip r:embed="rId5">
            <a:alphaModFix/>
          </a:blip>
          <a:srcRect b="0" l="0" r="0" t="0"/>
          <a:stretch/>
        </p:blipFill>
        <p:spPr>
          <a:xfrm>
            <a:off x="6472601" y="2667662"/>
            <a:ext cx="1204224" cy="1204200"/>
          </a:xfrm>
          <a:prstGeom prst="rect">
            <a:avLst/>
          </a:prstGeom>
          <a:noFill/>
          <a:ln>
            <a:noFill/>
          </a:ln>
        </p:spPr>
      </p:pic>
      <p:pic>
        <p:nvPicPr>
          <p:cNvPr id="1539" name="Google Shape;1539;g36fc0fb3c12_8_30" title="Dorian.jpg"/>
          <p:cNvPicPr preferRelativeResize="0"/>
          <p:nvPr/>
        </p:nvPicPr>
        <p:blipFill rotWithShape="1">
          <a:blip r:embed="rId6">
            <a:alphaModFix/>
          </a:blip>
          <a:srcRect b="0" l="0" r="0" t="0"/>
          <a:stretch/>
        </p:blipFill>
        <p:spPr>
          <a:xfrm>
            <a:off x="7676825" y="1778440"/>
            <a:ext cx="1261826" cy="2085934"/>
          </a:xfrm>
          <a:prstGeom prst="rect">
            <a:avLst/>
          </a:prstGeom>
          <a:noFill/>
          <a:ln>
            <a:noFill/>
          </a:ln>
        </p:spPr>
      </p:pic>
      <p:pic>
        <p:nvPicPr>
          <p:cNvPr id="1540" name="Google Shape;1540;g36fc0fb3c12_8_30" title="Jekyll.jpeg"/>
          <p:cNvPicPr preferRelativeResize="0"/>
          <p:nvPr/>
        </p:nvPicPr>
        <p:blipFill rotWithShape="1">
          <a:blip r:embed="rId7">
            <a:alphaModFix/>
          </a:blip>
          <a:srcRect b="0" l="0" r="0" t="0"/>
          <a:stretch/>
        </p:blipFill>
        <p:spPr>
          <a:xfrm>
            <a:off x="4716887" y="2337938"/>
            <a:ext cx="1715974" cy="1990675"/>
          </a:xfrm>
          <a:prstGeom prst="rect">
            <a:avLst/>
          </a:prstGeom>
          <a:noFill/>
          <a:ln>
            <a:noFill/>
          </a:ln>
        </p:spPr>
      </p:pic>
      <p:pic>
        <p:nvPicPr>
          <p:cNvPr id="1541" name="Google Shape;1541;g36fc0fb3c12_8_30" title="Frankenstein.jpg"/>
          <p:cNvPicPr preferRelativeResize="0"/>
          <p:nvPr/>
        </p:nvPicPr>
        <p:blipFill rotWithShape="1">
          <a:blip r:embed="rId8">
            <a:alphaModFix/>
          </a:blip>
          <a:srcRect b="0" l="0" r="0" t="0"/>
          <a:stretch/>
        </p:blipFill>
        <p:spPr>
          <a:xfrm>
            <a:off x="3216438" y="1875850"/>
            <a:ext cx="1460675" cy="1891125"/>
          </a:xfrm>
          <a:prstGeom prst="rect">
            <a:avLst/>
          </a:prstGeom>
          <a:noFill/>
          <a:ln>
            <a:noFill/>
          </a:ln>
        </p:spPr>
      </p:pic>
      <p:pic>
        <p:nvPicPr>
          <p:cNvPr id="1542" name="Google Shape;1542;g36fc0fb3c12_8_30" title="Moreau.jpg"/>
          <p:cNvPicPr preferRelativeResize="0"/>
          <p:nvPr/>
        </p:nvPicPr>
        <p:blipFill rotWithShape="1">
          <a:blip r:embed="rId9">
            <a:alphaModFix/>
          </a:blip>
          <a:srcRect b="0" l="0" r="0" t="0"/>
          <a:stretch/>
        </p:blipFill>
        <p:spPr>
          <a:xfrm>
            <a:off x="1733125" y="2180662"/>
            <a:ext cx="1460675" cy="2178200"/>
          </a:xfrm>
          <a:prstGeom prst="rect">
            <a:avLst/>
          </a:prstGeom>
          <a:noFill/>
          <a:ln>
            <a:noFill/>
          </a:ln>
        </p:spPr>
      </p:pic>
      <p:pic>
        <p:nvPicPr>
          <p:cNvPr id="1543" name="Google Shape;1543;g36fc0fb3c12_8_30" title="Juan Darien.jpg"/>
          <p:cNvPicPr preferRelativeResize="0"/>
          <p:nvPr/>
        </p:nvPicPr>
        <p:blipFill rotWithShape="1">
          <a:blip r:embed="rId10">
            <a:alphaModFix/>
          </a:blip>
          <a:srcRect b="0" l="0" r="0" t="0"/>
          <a:stretch/>
        </p:blipFill>
        <p:spPr>
          <a:xfrm>
            <a:off x="160750" y="1954875"/>
            <a:ext cx="1572376" cy="1572376"/>
          </a:xfrm>
          <a:prstGeom prst="rect">
            <a:avLst/>
          </a:prstGeom>
          <a:noFill/>
          <a:ln>
            <a:noFill/>
          </a:ln>
        </p:spPr>
      </p:pic>
      <p:sp>
        <p:nvSpPr>
          <p:cNvPr id="1544" name="Google Shape;1544;g36fc0fb3c12_8_30"/>
          <p:cNvSpPr txBox="1"/>
          <p:nvPr/>
        </p:nvSpPr>
        <p:spPr>
          <a:xfrm>
            <a:off x="249588" y="3639525"/>
            <a:ext cx="1394700" cy="68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s" sz="1600" u="none" cap="none" strike="noStrike">
                <a:solidFill>
                  <a:srgbClr val="38761D"/>
                </a:solidFill>
                <a:latin typeface="Archivo"/>
                <a:ea typeface="Archivo"/>
                <a:cs typeface="Archivo"/>
                <a:sym typeface="Archivo"/>
              </a:rPr>
              <a:t>Lo Animal y lo Humano</a:t>
            </a:r>
            <a:endParaRPr b="1" i="0" sz="1600" u="none" cap="none" strike="noStrike">
              <a:solidFill>
                <a:srgbClr val="38761D"/>
              </a:solidFill>
              <a:latin typeface="Archivo"/>
              <a:ea typeface="Archivo"/>
              <a:cs typeface="Archivo"/>
              <a:sym typeface="Archivo"/>
            </a:endParaRPr>
          </a:p>
        </p:txBody>
      </p:sp>
      <p:sp>
        <p:nvSpPr>
          <p:cNvPr id="1545" name="Google Shape;1545;g36fc0fb3c12_8_30"/>
          <p:cNvSpPr txBox="1"/>
          <p:nvPr/>
        </p:nvSpPr>
        <p:spPr>
          <a:xfrm>
            <a:off x="3257975" y="3766975"/>
            <a:ext cx="1394700" cy="68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s" sz="1600" u="none" cap="none" strike="noStrike">
                <a:solidFill>
                  <a:srgbClr val="38761D"/>
                </a:solidFill>
                <a:latin typeface="Archivo"/>
                <a:ea typeface="Archivo"/>
                <a:cs typeface="Archivo"/>
                <a:sym typeface="Archivo"/>
              </a:rPr>
              <a:t>La Ética</a:t>
            </a:r>
            <a:br>
              <a:rPr b="1" i="0" lang="es" sz="1600" u="none" cap="none" strike="noStrike">
                <a:solidFill>
                  <a:srgbClr val="38761D"/>
                </a:solidFill>
                <a:latin typeface="Archivo"/>
                <a:ea typeface="Archivo"/>
                <a:cs typeface="Archivo"/>
                <a:sym typeface="Archivo"/>
              </a:rPr>
            </a:br>
            <a:r>
              <a:rPr b="1" i="0" lang="es" sz="1600" u="none" cap="none" strike="noStrike">
                <a:solidFill>
                  <a:srgbClr val="38761D"/>
                </a:solidFill>
                <a:latin typeface="Archivo"/>
                <a:ea typeface="Archivo"/>
                <a:cs typeface="Archivo"/>
                <a:sym typeface="Archivo"/>
              </a:rPr>
              <a:t>Científica</a:t>
            </a:r>
            <a:endParaRPr b="1" i="0" sz="1600" u="none" cap="none" strike="noStrike">
              <a:solidFill>
                <a:srgbClr val="38761D"/>
              </a:solidFill>
              <a:latin typeface="Archivo"/>
              <a:ea typeface="Archivo"/>
              <a:cs typeface="Archivo"/>
              <a:sym typeface="Archivo"/>
            </a:endParaRPr>
          </a:p>
        </p:txBody>
      </p:sp>
      <p:sp>
        <p:nvSpPr>
          <p:cNvPr id="1546" name="Google Shape;1546;g36fc0fb3c12_8_30"/>
          <p:cNvSpPr txBox="1"/>
          <p:nvPr/>
        </p:nvSpPr>
        <p:spPr>
          <a:xfrm>
            <a:off x="6770175" y="3895525"/>
            <a:ext cx="2085000" cy="68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s" sz="1600" u="none" cap="none" strike="noStrike">
                <a:solidFill>
                  <a:srgbClr val="38761D"/>
                </a:solidFill>
                <a:latin typeface="Archivo"/>
                <a:ea typeface="Archivo"/>
                <a:cs typeface="Archivo"/>
                <a:sym typeface="Archivo"/>
              </a:rPr>
              <a:t>La Belleza, los vínculos (Eje ESI)</a:t>
            </a:r>
            <a:endParaRPr b="1" i="0" sz="1600" u="none" cap="none" strike="noStrike">
              <a:solidFill>
                <a:srgbClr val="38761D"/>
              </a:solidFill>
              <a:latin typeface="Archivo"/>
              <a:ea typeface="Archivo"/>
              <a:cs typeface="Archivo"/>
              <a:sym typeface="Archiv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50" name="Shape 1550"/>
        <p:cNvGrpSpPr/>
        <p:nvPr/>
      </p:nvGrpSpPr>
      <p:grpSpPr>
        <a:xfrm>
          <a:off x="0" y="0"/>
          <a:ext cx="0" cy="0"/>
          <a:chOff x="0" y="0"/>
          <a:chExt cx="0" cy="0"/>
        </a:xfrm>
      </p:grpSpPr>
      <p:pic>
        <p:nvPicPr>
          <p:cNvPr id="1551" name="Google Shape;1551;g36fc0fb3c12_8_50"/>
          <p:cNvPicPr preferRelativeResize="0"/>
          <p:nvPr/>
        </p:nvPicPr>
        <p:blipFill rotWithShape="1">
          <a:blip r:embed="rId3">
            <a:alphaModFix/>
          </a:blip>
          <a:srcRect b="0" l="0" r="0" t="0"/>
          <a:stretch/>
        </p:blipFill>
        <p:spPr>
          <a:xfrm>
            <a:off x="326550" y="759850"/>
            <a:ext cx="1261814" cy="311763"/>
          </a:xfrm>
          <a:prstGeom prst="rect">
            <a:avLst/>
          </a:prstGeom>
          <a:noFill/>
          <a:ln>
            <a:noFill/>
          </a:ln>
        </p:spPr>
      </p:pic>
      <p:sp>
        <p:nvSpPr>
          <p:cNvPr id="1552" name="Google Shape;1552;g36fc0fb3c12_8_50"/>
          <p:cNvSpPr txBox="1"/>
          <p:nvPr/>
        </p:nvSpPr>
        <p:spPr>
          <a:xfrm>
            <a:off x="629500" y="1625275"/>
            <a:ext cx="8217000" cy="1623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361950" lvl="0" marL="457200" marR="0" rtl="0" algn="l">
              <a:lnSpc>
                <a:spcPct val="115000"/>
              </a:lnSpc>
              <a:spcBef>
                <a:spcPts val="0"/>
              </a:spcBef>
              <a:spcAft>
                <a:spcPts val="0"/>
              </a:spcAft>
              <a:buClr>
                <a:schemeClr val="dk1"/>
              </a:buClr>
              <a:buSzPts val="2100"/>
              <a:buFont typeface="Archivo"/>
              <a:buChar char="-"/>
            </a:pPr>
            <a:r>
              <a:rPr i="0" lang="es" sz="2100" u="none" cap="none" strike="noStrike">
                <a:solidFill>
                  <a:schemeClr val="dk1"/>
                </a:solidFill>
                <a:latin typeface="Archivo"/>
                <a:ea typeface="Archivo"/>
                <a:cs typeface="Archivo"/>
                <a:sym typeface="Archivo"/>
              </a:rPr>
              <a:t>Docente: conocimiento institucional, de la planificación, del DC.</a:t>
            </a:r>
            <a:endParaRPr i="0" sz="2100" u="none" cap="none" strike="noStrike">
              <a:solidFill>
                <a:schemeClr val="dk1"/>
              </a:solidFill>
              <a:latin typeface="Archivo"/>
              <a:ea typeface="Archivo"/>
              <a:cs typeface="Archivo"/>
              <a:sym typeface="Archivo"/>
            </a:endParaRPr>
          </a:p>
          <a:p>
            <a:pPr indent="-361950" lvl="0" marL="457200" marR="0" rtl="0" algn="l">
              <a:lnSpc>
                <a:spcPct val="115000"/>
              </a:lnSpc>
              <a:spcBef>
                <a:spcPts val="0"/>
              </a:spcBef>
              <a:spcAft>
                <a:spcPts val="0"/>
              </a:spcAft>
              <a:buClr>
                <a:schemeClr val="dk1"/>
              </a:buClr>
              <a:buSzPts val="2100"/>
              <a:buFont typeface="Archivo"/>
              <a:buChar char="-"/>
            </a:pPr>
            <a:r>
              <a:rPr i="0" lang="es" sz="2100" u="none" cap="none" strike="noStrike">
                <a:solidFill>
                  <a:schemeClr val="dk1"/>
                </a:solidFill>
                <a:latin typeface="Archivo"/>
                <a:ea typeface="Archivo"/>
                <a:cs typeface="Archivo"/>
                <a:sym typeface="Archivo"/>
              </a:rPr>
              <a:t>Cantidad de estudiantes (seguimiento y retroalimentación).</a:t>
            </a:r>
            <a:endParaRPr i="0" sz="2100" u="none" cap="none" strike="noStrike">
              <a:solidFill>
                <a:schemeClr val="dk1"/>
              </a:solidFill>
              <a:latin typeface="Archivo"/>
              <a:ea typeface="Archivo"/>
              <a:cs typeface="Archivo"/>
              <a:sym typeface="Archivo"/>
            </a:endParaRPr>
          </a:p>
          <a:p>
            <a:pPr indent="-361950" lvl="0" marL="457200" marR="0" rtl="0" algn="l">
              <a:lnSpc>
                <a:spcPct val="115000"/>
              </a:lnSpc>
              <a:spcBef>
                <a:spcPts val="0"/>
              </a:spcBef>
              <a:spcAft>
                <a:spcPts val="0"/>
              </a:spcAft>
              <a:buClr>
                <a:schemeClr val="dk1"/>
              </a:buClr>
              <a:buSzPts val="2100"/>
              <a:buFont typeface="Archivo"/>
              <a:buChar char="-"/>
            </a:pPr>
            <a:r>
              <a:rPr i="0" lang="es" sz="2100" u="none" cap="none" strike="noStrike">
                <a:solidFill>
                  <a:schemeClr val="dk1"/>
                </a:solidFill>
                <a:latin typeface="Archivo"/>
                <a:ea typeface="Archivo"/>
                <a:cs typeface="Archivo"/>
                <a:sym typeface="Archivo"/>
              </a:rPr>
              <a:t>Presencia de textos en papel.</a:t>
            </a:r>
            <a:endParaRPr i="0" sz="2100" u="none" cap="none" strike="noStrike">
              <a:solidFill>
                <a:schemeClr val="dk1"/>
              </a:solidFill>
              <a:latin typeface="Archivo"/>
              <a:ea typeface="Archivo"/>
              <a:cs typeface="Archivo"/>
              <a:sym typeface="Archivo"/>
            </a:endParaRPr>
          </a:p>
          <a:p>
            <a:pPr indent="-361950" lvl="0" marL="457200" marR="0" rtl="0" algn="l">
              <a:lnSpc>
                <a:spcPct val="115000"/>
              </a:lnSpc>
              <a:spcBef>
                <a:spcPts val="0"/>
              </a:spcBef>
              <a:spcAft>
                <a:spcPts val="0"/>
              </a:spcAft>
              <a:buClr>
                <a:schemeClr val="dk1"/>
              </a:buClr>
              <a:buSzPts val="2100"/>
              <a:buFont typeface="Archivo"/>
              <a:buChar char="-"/>
            </a:pPr>
            <a:r>
              <a:rPr i="0" lang="es" sz="2100" u="none" cap="none" strike="noStrike">
                <a:solidFill>
                  <a:schemeClr val="dk1"/>
                </a:solidFill>
                <a:latin typeface="Archivo"/>
                <a:ea typeface="Archivo"/>
                <a:cs typeface="Archivo"/>
                <a:sym typeface="Archivo"/>
              </a:rPr>
              <a:t>Uso de plataforma Classroom.</a:t>
            </a:r>
            <a:endParaRPr i="0" sz="3200" u="none" cap="none" strike="noStrike">
              <a:solidFill>
                <a:schemeClr val="dk1"/>
              </a:solidFill>
              <a:latin typeface="Archivo Medium"/>
              <a:ea typeface="Archivo Medium"/>
              <a:cs typeface="Archivo Medium"/>
              <a:sym typeface="Archivo Medium"/>
            </a:endParaRPr>
          </a:p>
        </p:txBody>
      </p:sp>
      <p:sp>
        <p:nvSpPr>
          <p:cNvPr id="1553" name="Google Shape;1553;g36fc0fb3c12_8_50"/>
          <p:cNvSpPr txBox="1"/>
          <p:nvPr/>
        </p:nvSpPr>
        <p:spPr>
          <a:xfrm>
            <a:off x="270000" y="201425"/>
            <a:ext cx="57510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Nunito"/>
                <a:ea typeface="Nunito"/>
                <a:cs typeface="Nunito"/>
                <a:sym typeface="Nunito"/>
              </a:rPr>
              <a:t> Condiciones Didácticas:</a:t>
            </a:r>
            <a:endParaRPr b="0" i="0" sz="2100" u="none" cap="none" strike="noStrike">
              <a:solidFill>
                <a:srgbClr val="000000"/>
              </a:solidFill>
              <a:highlight>
                <a:srgbClr val="B7DB20"/>
              </a:highlight>
              <a:latin typeface="Nunito"/>
              <a:ea typeface="Nunito"/>
              <a:cs typeface="Nunito"/>
              <a:sym typeface="Nunito"/>
            </a:endParaRPr>
          </a:p>
        </p:txBody>
      </p:sp>
      <p:sp>
        <p:nvSpPr>
          <p:cNvPr id="1554" name="Google Shape;1554;g36fc0fb3c12_8_5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55" name="Google Shape;1555;g36fc0fb3c12_8_50"/>
          <p:cNvPicPr preferRelativeResize="0"/>
          <p:nvPr/>
        </p:nvPicPr>
        <p:blipFill rotWithShape="1">
          <a:blip r:embed="rId4">
            <a:alphaModFix/>
          </a:blip>
          <a:srcRect b="0" l="0" r="0" t="0"/>
          <a:stretch/>
        </p:blipFill>
        <p:spPr>
          <a:xfrm>
            <a:off x="7385975" y="95200"/>
            <a:ext cx="1460676" cy="2064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59" name="Shape 1559"/>
        <p:cNvGrpSpPr/>
        <p:nvPr/>
      </p:nvGrpSpPr>
      <p:grpSpPr>
        <a:xfrm>
          <a:off x="0" y="0"/>
          <a:ext cx="0" cy="0"/>
          <a:chOff x="0" y="0"/>
          <a:chExt cx="0" cy="0"/>
        </a:xfrm>
      </p:grpSpPr>
      <p:pic>
        <p:nvPicPr>
          <p:cNvPr id="1560" name="Google Shape;1560;g36fc0fb3c12_8_59"/>
          <p:cNvPicPr preferRelativeResize="0"/>
          <p:nvPr/>
        </p:nvPicPr>
        <p:blipFill rotWithShape="1">
          <a:blip r:embed="rId3">
            <a:alphaModFix/>
          </a:blip>
          <a:srcRect b="0" l="0" r="0" t="0"/>
          <a:stretch/>
        </p:blipFill>
        <p:spPr>
          <a:xfrm>
            <a:off x="256975" y="658850"/>
            <a:ext cx="1261814" cy="311763"/>
          </a:xfrm>
          <a:prstGeom prst="rect">
            <a:avLst/>
          </a:prstGeom>
          <a:noFill/>
          <a:ln>
            <a:noFill/>
          </a:ln>
        </p:spPr>
      </p:pic>
      <p:sp>
        <p:nvSpPr>
          <p:cNvPr id="1561" name="Google Shape;1561;g36fc0fb3c12_8_59"/>
          <p:cNvSpPr txBox="1"/>
          <p:nvPr/>
        </p:nvSpPr>
        <p:spPr>
          <a:xfrm>
            <a:off x="198850" y="819750"/>
            <a:ext cx="5157900" cy="350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349250" lvl="0" marL="457200" marR="0" rtl="0" algn="l">
              <a:lnSpc>
                <a:spcPct val="115000"/>
              </a:lnSpc>
              <a:spcBef>
                <a:spcPts val="0"/>
              </a:spcBef>
              <a:spcAft>
                <a:spcPts val="0"/>
              </a:spcAft>
              <a:buClr>
                <a:schemeClr val="dk1"/>
              </a:buClr>
              <a:buSzPts val="1900"/>
              <a:buFont typeface="Archivo"/>
              <a:buAutoNum type="arabicPeriod"/>
            </a:pPr>
            <a:r>
              <a:rPr i="0" lang="es" sz="1900" u="none" cap="none" strike="noStrike">
                <a:solidFill>
                  <a:schemeClr val="dk1"/>
                </a:solidFill>
                <a:latin typeface="Archivo"/>
                <a:ea typeface="Archivo"/>
                <a:cs typeface="Archivo"/>
                <a:sym typeface="Archivo"/>
              </a:rPr>
              <a:t>Sobre planificación existente: corpus, contenidos DC.</a:t>
            </a:r>
            <a:endParaRPr i="0" sz="1900" u="none" cap="none" strike="noStrike">
              <a:solidFill>
                <a:schemeClr val="dk1"/>
              </a:solidFill>
              <a:latin typeface="Archivo"/>
              <a:ea typeface="Archivo"/>
              <a:cs typeface="Archivo"/>
              <a:sym typeface="Archivo"/>
            </a:endParaRPr>
          </a:p>
          <a:p>
            <a:pPr indent="-349250" lvl="0" marL="457200" marR="0" rtl="0" algn="l">
              <a:lnSpc>
                <a:spcPct val="115000"/>
              </a:lnSpc>
              <a:spcBef>
                <a:spcPts val="0"/>
              </a:spcBef>
              <a:spcAft>
                <a:spcPts val="0"/>
              </a:spcAft>
              <a:buClr>
                <a:schemeClr val="dk1"/>
              </a:buClr>
              <a:buSzPts val="1900"/>
              <a:buFont typeface="Arial"/>
              <a:buAutoNum type="arabicPeriod"/>
            </a:pPr>
            <a:r>
              <a:rPr i="0" lang="es" sz="1900" u="none" cap="none" strike="noStrike">
                <a:solidFill>
                  <a:schemeClr val="dk1"/>
                </a:solidFill>
                <a:latin typeface="Archivo"/>
                <a:ea typeface="Archivo"/>
                <a:cs typeface="Archivo"/>
                <a:sym typeface="Archivo"/>
              </a:rPr>
              <a:t>Adecuación de instancias de evaluación: </a:t>
            </a:r>
            <a:r>
              <a:rPr b="1" i="0" lang="es" sz="1900" u="none" cap="none" strike="noStrike">
                <a:solidFill>
                  <a:schemeClr val="dk1"/>
                </a:solidFill>
                <a:latin typeface="Archivo"/>
                <a:ea typeface="Archivo"/>
                <a:cs typeface="Archivo"/>
                <a:sym typeface="Archivo"/>
              </a:rPr>
              <a:t>progresión </a:t>
            </a:r>
            <a:r>
              <a:rPr i="0" lang="es" sz="1900" u="none" cap="none" strike="noStrike">
                <a:solidFill>
                  <a:schemeClr val="dk1"/>
                </a:solidFill>
                <a:latin typeface="Archivo"/>
                <a:ea typeface="Archivo"/>
                <a:cs typeface="Archivo"/>
                <a:sym typeface="Archivo"/>
              </a:rPr>
              <a:t>en autonomía y complejidad del uso de la oralidad.</a:t>
            </a:r>
            <a:endParaRPr i="0" sz="1900" u="none" cap="none" strike="noStrike">
              <a:solidFill>
                <a:schemeClr val="dk1"/>
              </a:solidFill>
              <a:latin typeface="Archivo"/>
              <a:ea typeface="Archivo"/>
              <a:cs typeface="Archivo"/>
              <a:sym typeface="Archivo"/>
            </a:endParaRPr>
          </a:p>
          <a:p>
            <a:pPr indent="0" lvl="0" marL="457200" marR="0" rtl="0" algn="l">
              <a:lnSpc>
                <a:spcPct val="115000"/>
              </a:lnSpc>
              <a:spcBef>
                <a:spcPts val="0"/>
              </a:spcBef>
              <a:spcAft>
                <a:spcPts val="0"/>
              </a:spcAft>
              <a:buClr>
                <a:srgbClr val="000000"/>
              </a:buClr>
              <a:buSzPts val="1900"/>
              <a:buFont typeface="Arial"/>
              <a:buNone/>
            </a:pPr>
            <a:r>
              <a:rPr i="0" lang="es" sz="1900" u="none" cap="none" strike="noStrike">
                <a:solidFill>
                  <a:schemeClr val="dk1"/>
                </a:solidFill>
                <a:latin typeface="Archivo"/>
                <a:ea typeface="Archivo"/>
                <a:cs typeface="Archivo"/>
                <a:sym typeface="Archivo"/>
              </a:rPr>
              <a:t>De la exposición oral individual a la </a:t>
            </a:r>
            <a:r>
              <a:rPr b="1" i="0" lang="es" sz="1900" u="none" cap="none" strike="noStrike">
                <a:solidFill>
                  <a:schemeClr val="dk1"/>
                </a:solidFill>
                <a:latin typeface="Archivo"/>
                <a:ea typeface="Archivo"/>
                <a:cs typeface="Archivo"/>
                <a:sym typeface="Archivo"/>
              </a:rPr>
              <a:t>Mesa Redonda: </a:t>
            </a:r>
            <a:r>
              <a:rPr i="0" lang="es" sz="1900" u="none" cap="none" strike="noStrike">
                <a:solidFill>
                  <a:schemeClr val="dk1"/>
                </a:solidFill>
                <a:latin typeface="Archivo"/>
                <a:ea typeface="Archivo"/>
                <a:cs typeface="Archivo"/>
                <a:sym typeface="Archivo"/>
              </a:rPr>
              <a:t>debate académico que implica la réplica, con reglas de funcionamiento y participación precisas.</a:t>
            </a:r>
            <a:endParaRPr i="0" sz="1900" u="none" cap="none" strike="noStrike">
              <a:solidFill>
                <a:schemeClr val="dk1"/>
              </a:solidFill>
              <a:latin typeface="Archivo"/>
              <a:ea typeface="Archivo"/>
              <a:cs typeface="Archivo"/>
              <a:sym typeface="Archivo"/>
            </a:endParaRPr>
          </a:p>
          <a:p>
            <a:pPr indent="-349250" lvl="0" marL="457200" marR="0" rtl="0" algn="l">
              <a:lnSpc>
                <a:spcPct val="115000"/>
              </a:lnSpc>
              <a:spcBef>
                <a:spcPts val="0"/>
              </a:spcBef>
              <a:spcAft>
                <a:spcPts val="0"/>
              </a:spcAft>
              <a:buClr>
                <a:schemeClr val="dk1"/>
              </a:buClr>
              <a:buSzPts val="1900"/>
              <a:buFont typeface="Arial"/>
              <a:buAutoNum type="arabicPeriod"/>
            </a:pPr>
            <a:r>
              <a:rPr i="0" lang="es" sz="1900" u="none" cap="none" strike="noStrike">
                <a:solidFill>
                  <a:schemeClr val="dk1"/>
                </a:solidFill>
                <a:latin typeface="Archivo"/>
                <a:ea typeface="Archivo"/>
                <a:cs typeface="Archivo"/>
                <a:sym typeface="Archivo"/>
              </a:rPr>
              <a:t>Innovación: uso de </a:t>
            </a:r>
            <a:r>
              <a:rPr b="1" i="0" lang="es" sz="1900" u="none" cap="none" strike="noStrike">
                <a:solidFill>
                  <a:schemeClr val="dk1"/>
                </a:solidFill>
                <a:latin typeface="Archivo"/>
                <a:ea typeface="Archivo"/>
                <a:cs typeface="Archivo"/>
                <a:sym typeface="Archivo"/>
              </a:rPr>
              <a:t>Rúbrica</a:t>
            </a:r>
            <a:r>
              <a:rPr i="0" lang="es" sz="1900" u="none" cap="none" strike="noStrike">
                <a:solidFill>
                  <a:schemeClr val="dk1"/>
                </a:solidFill>
                <a:latin typeface="Archivo"/>
                <a:ea typeface="Archivo"/>
                <a:cs typeface="Archivo"/>
                <a:sym typeface="Archivo"/>
              </a:rPr>
              <a:t>.</a:t>
            </a:r>
            <a:endParaRPr i="0" sz="1900" u="none" cap="none" strike="noStrike">
              <a:solidFill>
                <a:schemeClr val="dk1"/>
              </a:solidFill>
              <a:latin typeface="Archivo"/>
              <a:ea typeface="Archivo"/>
              <a:cs typeface="Archivo"/>
              <a:sym typeface="Archivo"/>
            </a:endParaRPr>
          </a:p>
        </p:txBody>
      </p:sp>
      <p:sp>
        <p:nvSpPr>
          <p:cNvPr id="1562" name="Google Shape;1562;g36fc0fb3c12_8_5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63" name="Google Shape;1563;g36fc0fb3c12_8_59"/>
          <p:cNvPicPr preferRelativeResize="0"/>
          <p:nvPr/>
        </p:nvPicPr>
        <p:blipFill rotWithShape="1">
          <a:blip r:embed="rId4">
            <a:alphaModFix/>
          </a:blip>
          <a:srcRect b="0" l="0" r="0" t="0"/>
          <a:stretch/>
        </p:blipFill>
        <p:spPr>
          <a:xfrm>
            <a:off x="7433750" y="41650"/>
            <a:ext cx="1460676" cy="206450"/>
          </a:xfrm>
          <a:prstGeom prst="rect">
            <a:avLst/>
          </a:prstGeom>
          <a:noFill/>
          <a:ln>
            <a:noFill/>
          </a:ln>
        </p:spPr>
      </p:pic>
      <p:sp>
        <p:nvSpPr>
          <p:cNvPr id="1564" name="Google Shape;1564;g36fc0fb3c12_8_59"/>
          <p:cNvSpPr txBox="1"/>
          <p:nvPr/>
        </p:nvSpPr>
        <p:spPr>
          <a:xfrm>
            <a:off x="198850" y="161500"/>
            <a:ext cx="5891400" cy="54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2300" u="none" cap="none" strike="noStrike">
                <a:solidFill>
                  <a:srgbClr val="000000"/>
                </a:solidFill>
                <a:highlight>
                  <a:srgbClr val="B7DB20"/>
                </a:highlight>
                <a:latin typeface="Archivo"/>
                <a:ea typeface="Archivo"/>
                <a:cs typeface="Archivo"/>
                <a:sym typeface="Archivo"/>
              </a:rPr>
              <a:t> Planificación (Ciclo Lectivo 2025):</a:t>
            </a:r>
            <a:endParaRPr b="1" i="0" sz="2300" u="none" cap="none" strike="noStrike">
              <a:solidFill>
                <a:srgbClr val="000000"/>
              </a:solidFill>
              <a:highlight>
                <a:srgbClr val="B7DB20"/>
              </a:highlight>
              <a:latin typeface="Archivo"/>
              <a:ea typeface="Archivo"/>
              <a:cs typeface="Archivo"/>
              <a:sym typeface="Archivo"/>
            </a:endParaRPr>
          </a:p>
        </p:txBody>
      </p:sp>
      <p:sp>
        <p:nvSpPr>
          <p:cNvPr id="1565" name="Google Shape;1565;g36fc0fb3c12_8_59"/>
          <p:cNvSpPr txBox="1"/>
          <p:nvPr/>
        </p:nvSpPr>
        <p:spPr>
          <a:xfrm>
            <a:off x="1280850" y="4394900"/>
            <a:ext cx="6582300" cy="542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100"/>
              <a:buFont typeface="Arial"/>
              <a:buNone/>
            </a:pPr>
            <a:r>
              <a:rPr b="1" i="0" lang="es" sz="2100" u="none" cap="none" strike="noStrike">
                <a:solidFill>
                  <a:srgbClr val="0E9453"/>
                </a:solidFill>
                <a:latin typeface="Archivo"/>
                <a:ea typeface="Archivo"/>
                <a:cs typeface="Archivo"/>
                <a:sym typeface="Archivo"/>
              </a:rPr>
              <a:t>Anticipación de secuencias, criterios y objetivos</a:t>
            </a:r>
            <a:endParaRPr i="0" sz="1800" u="none" cap="none" strike="noStrike">
              <a:solidFill>
                <a:srgbClr val="0E9453"/>
              </a:solidFill>
              <a:latin typeface="Archivo"/>
              <a:ea typeface="Archivo"/>
              <a:cs typeface="Archivo"/>
              <a:sym typeface="Archivo"/>
            </a:endParaRPr>
          </a:p>
        </p:txBody>
      </p:sp>
      <p:pic>
        <p:nvPicPr>
          <p:cNvPr id="1566" name="Google Shape;1566;g36fc0fb3c12_8_59" title="Rúibrica.jpg"/>
          <p:cNvPicPr preferRelativeResize="0"/>
          <p:nvPr/>
        </p:nvPicPr>
        <p:blipFill rotWithShape="1">
          <a:blip r:embed="rId5">
            <a:alphaModFix/>
          </a:blip>
          <a:srcRect b="0" l="0" r="0" t="0"/>
          <a:stretch/>
        </p:blipFill>
        <p:spPr>
          <a:xfrm>
            <a:off x="5418250" y="1131450"/>
            <a:ext cx="3683399" cy="26894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0" name="Shape 1570"/>
        <p:cNvGrpSpPr/>
        <p:nvPr/>
      </p:nvGrpSpPr>
      <p:grpSpPr>
        <a:xfrm>
          <a:off x="0" y="0"/>
          <a:ext cx="0" cy="0"/>
          <a:chOff x="0" y="0"/>
          <a:chExt cx="0" cy="0"/>
        </a:xfrm>
      </p:grpSpPr>
      <p:pic>
        <p:nvPicPr>
          <p:cNvPr id="1571" name="Google Shape;1571;g36fc0fb3c12_8_69"/>
          <p:cNvPicPr preferRelativeResize="0"/>
          <p:nvPr/>
        </p:nvPicPr>
        <p:blipFill rotWithShape="1">
          <a:blip r:embed="rId3">
            <a:alphaModFix/>
          </a:blip>
          <a:srcRect b="0" l="0" r="0" t="0"/>
          <a:stretch/>
        </p:blipFill>
        <p:spPr>
          <a:xfrm>
            <a:off x="0" y="672725"/>
            <a:ext cx="974976" cy="240900"/>
          </a:xfrm>
          <a:prstGeom prst="rect">
            <a:avLst/>
          </a:prstGeom>
          <a:noFill/>
          <a:ln>
            <a:noFill/>
          </a:ln>
        </p:spPr>
      </p:pic>
      <p:sp>
        <p:nvSpPr>
          <p:cNvPr id="1572" name="Google Shape;1572;g36fc0fb3c12_8_69"/>
          <p:cNvSpPr txBox="1"/>
          <p:nvPr/>
        </p:nvSpPr>
        <p:spPr>
          <a:xfrm>
            <a:off x="60475" y="855000"/>
            <a:ext cx="3511200" cy="36393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317500" lvl="0" marL="457200" marR="0" rtl="0" algn="just">
              <a:lnSpc>
                <a:spcPct val="115000"/>
              </a:lnSpc>
              <a:spcBef>
                <a:spcPts val="0"/>
              </a:spcBef>
              <a:spcAft>
                <a:spcPts val="0"/>
              </a:spcAft>
              <a:buClr>
                <a:schemeClr val="dk1"/>
              </a:buClr>
              <a:buSzPts val="1400"/>
              <a:buFont typeface="Archivo"/>
              <a:buChar char="-"/>
            </a:pPr>
            <a:r>
              <a:rPr i="0" lang="es" u="none" cap="none" strike="noStrike">
                <a:solidFill>
                  <a:schemeClr val="dk1"/>
                </a:solidFill>
                <a:latin typeface="Archivo"/>
                <a:ea typeface="Archivo"/>
                <a:cs typeface="Archivo"/>
                <a:sym typeface="Archivo"/>
              </a:rPr>
              <a:t>Individual a partir de registro escrito. </a:t>
            </a:r>
            <a:endParaRPr i="0" u="none" cap="none" strike="noStrike">
              <a:solidFill>
                <a:schemeClr val="dk1"/>
              </a:solidFill>
              <a:latin typeface="Archivo"/>
              <a:ea typeface="Archivo"/>
              <a:cs typeface="Archivo"/>
              <a:sym typeface="Archivo"/>
            </a:endParaRPr>
          </a:p>
          <a:p>
            <a:pPr indent="-317500" lvl="0" marL="457200" marR="0" rtl="0" algn="just">
              <a:lnSpc>
                <a:spcPct val="115000"/>
              </a:lnSpc>
              <a:spcBef>
                <a:spcPts val="1000"/>
              </a:spcBef>
              <a:spcAft>
                <a:spcPts val="0"/>
              </a:spcAft>
              <a:buClr>
                <a:schemeClr val="dk1"/>
              </a:buClr>
              <a:buSzPts val="1400"/>
              <a:buFont typeface="Archivo"/>
              <a:buChar char="-"/>
            </a:pPr>
            <a:r>
              <a:rPr i="0" lang="es" u="none" cap="none" strike="noStrike">
                <a:solidFill>
                  <a:schemeClr val="dk1"/>
                </a:solidFill>
                <a:latin typeface="Archivo"/>
                <a:ea typeface="Archivo"/>
                <a:cs typeface="Archivo"/>
                <a:sym typeface="Archivo"/>
              </a:rPr>
              <a:t>Entre pares, coevaluación;  para destacar lo bueno y/o algo por mejorar.</a:t>
            </a:r>
            <a:endParaRPr i="0" u="none" cap="none" strike="noStrike">
              <a:solidFill>
                <a:schemeClr val="dk1"/>
              </a:solidFill>
              <a:latin typeface="Archivo"/>
              <a:ea typeface="Archivo"/>
              <a:cs typeface="Archivo"/>
              <a:sym typeface="Archivo"/>
            </a:endParaRPr>
          </a:p>
          <a:p>
            <a:pPr indent="0" lvl="0" marL="0" marR="0" rtl="0" algn="just">
              <a:lnSpc>
                <a:spcPct val="115000"/>
              </a:lnSpc>
              <a:spcBef>
                <a:spcPts val="1000"/>
              </a:spcBef>
              <a:spcAft>
                <a:spcPts val="0"/>
              </a:spcAft>
              <a:buNone/>
            </a:pPr>
            <a:r>
              <a:rPr lang="es">
                <a:solidFill>
                  <a:schemeClr val="dk1"/>
                </a:solidFill>
                <a:highlight>
                  <a:srgbClr val="B7DB20"/>
                </a:highlight>
                <a:latin typeface="Archivo"/>
                <a:ea typeface="Archivo"/>
                <a:cs typeface="Archivo"/>
                <a:sym typeface="Archivo"/>
              </a:rPr>
              <a:t>Desafíos:</a:t>
            </a:r>
            <a:endParaRPr>
              <a:solidFill>
                <a:schemeClr val="dk1"/>
              </a:solidFill>
              <a:highlight>
                <a:srgbClr val="B7DB20"/>
              </a:highlight>
              <a:latin typeface="Archivo"/>
              <a:ea typeface="Archivo"/>
              <a:cs typeface="Archivo"/>
              <a:sym typeface="Archivo"/>
            </a:endParaRPr>
          </a:p>
          <a:p>
            <a:pPr indent="-317500" lvl="0" marL="457200" marR="0" rtl="0" algn="just">
              <a:lnSpc>
                <a:spcPct val="115000"/>
              </a:lnSpc>
              <a:spcBef>
                <a:spcPts val="1000"/>
              </a:spcBef>
              <a:spcAft>
                <a:spcPts val="0"/>
              </a:spcAft>
              <a:buClr>
                <a:schemeClr val="dk1"/>
              </a:buClr>
              <a:buSzPts val="1400"/>
              <a:buFont typeface="Archivo"/>
              <a:buChar char="-"/>
            </a:pPr>
            <a:r>
              <a:rPr lang="es">
                <a:solidFill>
                  <a:schemeClr val="dk1"/>
                </a:solidFill>
                <a:latin typeface="Archivo"/>
                <a:ea typeface="Archivo"/>
                <a:cs typeface="Archivo"/>
                <a:sym typeface="Archivo"/>
              </a:rPr>
              <a:t>Mayor planificación y organización del </a:t>
            </a:r>
            <a:r>
              <a:rPr lang="es">
                <a:solidFill>
                  <a:schemeClr val="dk1"/>
                </a:solidFill>
                <a:latin typeface="Archivo"/>
                <a:ea typeface="Archivo"/>
                <a:cs typeface="Archivo"/>
                <a:sym typeface="Archivo"/>
              </a:rPr>
              <a:t>discurso</a:t>
            </a:r>
            <a:r>
              <a:rPr lang="es">
                <a:solidFill>
                  <a:schemeClr val="dk1"/>
                </a:solidFill>
                <a:latin typeface="Archivo"/>
                <a:ea typeface="Archivo"/>
                <a:cs typeface="Archivo"/>
                <a:sym typeface="Archivo"/>
              </a:rPr>
              <a:t> para mitigar los nervios al exponerse ante un auditorio.</a:t>
            </a:r>
            <a:r>
              <a:rPr i="0" lang="es" u="none" cap="none" strike="noStrike">
                <a:solidFill>
                  <a:schemeClr val="dk1"/>
                </a:solidFill>
                <a:latin typeface="Archivo"/>
                <a:ea typeface="Archivo"/>
                <a:cs typeface="Archivo"/>
                <a:sym typeface="Archivo"/>
                <a:extLst>
                  <a:ext uri="http://customooxmlschemas.google.com/">
                    <go:slidesCustomData xmlns:go="http://customooxmlschemas.google.com/" textRoundtripDataId="16"/>
                  </a:ext>
                </a:extLst>
              </a:rPr>
              <a:t> </a:t>
            </a:r>
            <a:endParaRPr>
              <a:solidFill>
                <a:schemeClr val="dk1"/>
              </a:solidFill>
              <a:latin typeface="Archivo"/>
              <a:ea typeface="Archivo"/>
              <a:cs typeface="Archivo"/>
              <a:sym typeface="Archivo"/>
              <a:extLst>
                <a:ext uri="http://customooxmlschemas.google.com/">
                  <go:slidesCustomData xmlns:go="http://customooxmlschemas.google.com/" textRoundtripDataId="17"/>
                </a:ext>
              </a:extLst>
            </a:endParaRPr>
          </a:p>
          <a:p>
            <a:pPr indent="-317500" lvl="0" marL="457200" marR="0" rtl="0" algn="just">
              <a:lnSpc>
                <a:spcPct val="115000"/>
              </a:lnSpc>
              <a:spcBef>
                <a:spcPts val="1000"/>
              </a:spcBef>
              <a:spcAft>
                <a:spcPts val="0"/>
              </a:spcAft>
              <a:buClr>
                <a:schemeClr val="dk1"/>
              </a:buClr>
              <a:buSzPts val="1400"/>
              <a:buFont typeface="Archivo"/>
              <a:buChar char="-"/>
            </a:pPr>
            <a:r>
              <a:rPr lang="es">
                <a:solidFill>
                  <a:schemeClr val="dk1"/>
                </a:solidFill>
                <a:latin typeface="Archivo"/>
                <a:ea typeface="Archivo"/>
                <a:cs typeface="Archivo"/>
                <a:sym typeface="Archivo"/>
                <a:extLst>
                  <a:ext uri="http://customooxmlschemas.google.com/">
                    <go:slidesCustomData xmlns:go="http://customooxmlschemas.google.com/" textRoundtripDataId="18"/>
                  </a:ext>
                </a:extLst>
              </a:rPr>
              <a:t>Consulta y puesta en uso</a:t>
            </a:r>
            <a:r>
              <a:rPr i="0" lang="es" u="none" cap="none" strike="noStrike">
                <a:solidFill>
                  <a:schemeClr val="dk1"/>
                </a:solidFill>
                <a:latin typeface="Archivo"/>
                <a:ea typeface="Archivo"/>
                <a:cs typeface="Archivo"/>
                <a:sym typeface="Archivo"/>
                <a:extLst>
                  <a:ext uri="http://customooxmlschemas.google.com/">
                    <go:slidesCustomData xmlns:go="http://customooxmlschemas.google.com/" textRoundtripDataId="19"/>
                  </a:ext>
                </a:extLst>
              </a:rPr>
              <a:t> con mayor </a:t>
            </a:r>
            <a:r>
              <a:rPr lang="es">
                <a:solidFill>
                  <a:schemeClr val="dk1"/>
                </a:solidFill>
                <a:latin typeface="Archivo"/>
                <a:ea typeface="Archivo"/>
                <a:cs typeface="Archivo"/>
                <a:sym typeface="Archivo"/>
                <a:extLst>
                  <a:ext uri="http://customooxmlschemas.google.com/">
                    <go:slidesCustomData xmlns:go="http://customooxmlschemas.google.com/" textRoundtripDataId="20"/>
                  </a:ext>
                </a:extLst>
              </a:rPr>
              <a:t>frecuencia </a:t>
            </a:r>
            <a:r>
              <a:rPr i="0" lang="es" u="none" cap="none" strike="noStrike">
                <a:solidFill>
                  <a:schemeClr val="dk1"/>
                </a:solidFill>
                <a:latin typeface="Archivo"/>
                <a:ea typeface="Archivo"/>
                <a:cs typeface="Archivo"/>
                <a:sym typeface="Archivo"/>
                <a:extLst>
                  <a:ext uri="http://customooxmlschemas.google.com/">
                    <go:slidesCustomData xmlns:go="http://customooxmlschemas.google.com/" textRoundtripDataId="21"/>
                  </a:ext>
                </a:extLst>
              </a:rPr>
              <a:t>de las escrituras intermedias (borrador, texto, punteo).</a:t>
            </a:r>
            <a:endParaRPr i="0" sz="2000" u="none" cap="none" strike="noStrike">
              <a:solidFill>
                <a:schemeClr val="dk1"/>
              </a:solidFill>
              <a:latin typeface="Archivo Medium"/>
              <a:ea typeface="Archivo Medium"/>
              <a:cs typeface="Archivo Medium"/>
              <a:sym typeface="Archivo Medium"/>
            </a:endParaRPr>
          </a:p>
        </p:txBody>
      </p:sp>
      <p:sp>
        <p:nvSpPr>
          <p:cNvPr id="1573" name="Google Shape;1573;g36fc0fb3c12_8_69"/>
          <p:cNvSpPr txBox="1"/>
          <p:nvPr/>
        </p:nvSpPr>
        <p:spPr>
          <a:xfrm>
            <a:off x="60475" y="102850"/>
            <a:ext cx="37452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2100" u="none" cap="none" strike="noStrike">
                <a:solidFill>
                  <a:srgbClr val="000000"/>
                </a:solidFill>
                <a:highlight>
                  <a:srgbClr val="B7DB20"/>
                </a:highlight>
                <a:latin typeface="Archivo"/>
                <a:ea typeface="Archivo"/>
                <a:cs typeface="Archivo"/>
                <a:sym typeface="Archivo"/>
              </a:rPr>
              <a:t>Retroalimentación</a:t>
            </a:r>
            <a:r>
              <a:rPr b="1" lang="es" sz="2100">
                <a:highlight>
                  <a:srgbClr val="B7DB20"/>
                </a:highlight>
                <a:latin typeface="Archivo"/>
                <a:ea typeface="Archivo"/>
                <a:cs typeface="Archivo"/>
                <a:sym typeface="Archivo"/>
              </a:rPr>
              <a:t>:</a:t>
            </a:r>
            <a:endParaRPr b="1" i="0" sz="2100" u="none" cap="none" strike="noStrike">
              <a:solidFill>
                <a:srgbClr val="000000"/>
              </a:solidFill>
              <a:highlight>
                <a:srgbClr val="B7DB20"/>
              </a:highlight>
              <a:latin typeface="Archivo"/>
              <a:ea typeface="Archivo"/>
              <a:cs typeface="Archivo"/>
              <a:sym typeface="Archivo"/>
            </a:endParaRPr>
          </a:p>
        </p:txBody>
      </p:sp>
      <p:sp>
        <p:nvSpPr>
          <p:cNvPr id="1574" name="Google Shape;1574;g36fc0fb3c12_8_6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75" name="Google Shape;1575;g36fc0fb3c12_8_69"/>
          <p:cNvPicPr preferRelativeResize="0"/>
          <p:nvPr/>
        </p:nvPicPr>
        <p:blipFill rotWithShape="1">
          <a:blip r:embed="rId4">
            <a:alphaModFix/>
          </a:blip>
          <a:srcRect b="0" l="0" r="0" t="0"/>
          <a:stretch/>
        </p:blipFill>
        <p:spPr>
          <a:xfrm>
            <a:off x="7575525" y="219950"/>
            <a:ext cx="1460676" cy="206450"/>
          </a:xfrm>
          <a:prstGeom prst="rect">
            <a:avLst/>
          </a:prstGeom>
          <a:noFill/>
          <a:ln>
            <a:noFill/>
          </a:ln>
        </p:spPr>
      </p:pic>
      <p:pic>
        <p:nvPicPr>
          <p:cNvPr id="1576" name="Google Shape;1576;g36fc0fb3c12_8_69" title="Retroalimentación.jpg"/>
          <p:cNvPicPr preferRelativeResize="0"/>
          <p:nvPr/>
        </p:nvPicPr>
        <p:blipFill rotWithShape="1">
          <a:blip r:embed="rId5">
            <a:alphaModFix/>
          </a:blip>
          <a:srcRect b="0" l="0" r="0" t="0"/>
          <a:stretch/>
        </p:blipFill>
        <p:spPr>
          <a:xfrm>
            <a:off x="3571563" y="426400"/>
            <a:ext cx="4042012" cy="2192250"/>
          </a:xfrm>
          <a:prstGeom prst="rect">
            <a:avLst/>
          </a:prstGeom>
          <a:noFill/>
          <a:ln>
            <a:noFill/>
          </a:ln>
        </p:spPr>
      </p:pic>
      <p:pic>
        <p:nvPicPr>
          <p:cNvPr id="1577" name="Google Shape;1577;g36fc0fb3c12_8_69" title="Retroalimentación.jpg"/>
          <p:cNvPicPr preferRelativeResize="0"/>
          <p:nvPr/>
        </p:nvPicPr>
        <p:blipFill rotWithShape="1">
          <a:blip r:embed="rId6">
            <a:alphaModFix/>
          </a:blip>
          <a:srcRect b="0" l="0" r="0" t="0"/>
          <a:stretch/>
        </p:blipFill>
        <p:spPr>
          <a:xfrm>
            <a:off x="5405100" y="2375449"/>
            <a:ext cx="3382201" cy="243872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581" name="Shape 1581"/>
        <p:cNvGrpSpPr/>
        <p:nvPr/>
      </p:nvGrpSpPr>
      <p:grpSpPr>
        <a:xfrm>
          <a:off x="0" y="0"/>
          <a:ext cx="0" cy="0"/>
          <a:chOff x="0" y="0"/>
          <a:chExt cx="0" cy="0"/>
        </a:xfrm>
      </p:grpSpPr>
      <p:pic>
        <p:nvPicPr>
          <p:cNvPr id="1582" name="Google Shape;1582;g36fc0fb3c12_8_79" title="Mesa redonda oralidad.jpg"/>
          <p:cNvPicPr preferRelativeResize="0"/>
          <p:nvPr/>
        </p:nvPicPr>
        <p:blipFill rotWithShape="1">
          <a:blip r:embed="rId3">
            <a:alphaModFix/>
          </a:blip>
          <a:srcRect b="0" l="0" r="0" t="0"/>
          <a:stretch/>
        </p:blipFill>
        <p:spPr>
          <a:xfrm>
            <a:off x="408947" y="892625"/>
            <a:ext cx="5326078" cy="1685125"/>
          </a:xfrm>
          <a:prstGeom prst="rect">
            <a:avLst/>
          </a:prstGeom>
          <a:noFill/>
          <a:ln>
            <a:noFill/>
          </a:ln>
        </p:spPr>
      </p:pic>
      <p:pic>
        <p:nvPicPr>
          <p:cNvPr id="1583" name="Google Shape;1583;g36fc0fb3c12_8_79" title="Mesa redonda reglas.jpg"/>
          <p:cNvPicPr preferRelativeResize="0"/>
          <p:nvPr/>
        </p:nvPicPr>
        <p:blipFill rotWithShape="1">
          <a:blip r:embed="rId4">
            <a:alphaModFix/>
          </a:blip>
          <a:srcRect b="0" l="0" r="0" t="0"/>
          <a:stretch/>
        </p:blipFill>
        <p:spPr>
          <a:xfrm>
            <a:off x="1218825" y="2717275"/>
            <a:ext cx="4162201" cy="2045849"/>
          </a:xfrm>
          <a:prstGeom prst="rect">
            <a:avLst/>
          </a:prstGeom>
          <a:noFill/>
          <a:ln>
            <a:noFill/>
          </a:ln>
        </p:spPr>
      </p:pic>
      <p:pic>
        <p:nvPicPr>
          <p:cNvPr id="1584" name="Google Shape;1584;g36fc0fb3c12_8_79" title="Mesa redonda notas.jpg"/>
          <p:cNvPicPr preferRelativeResize="0"/>
          <p:nvPr/>
        </p:nvPicPr>
        <p:blipFill rotWithShape="1">
          <a:blip r:embed="rId5">
            <a:alphaModFix/>
          </a:blip>
          <a:srcRect b="0" l="0" r="0" t="0"/>
          <a:stretch/>
        </p:blipFill>
        <p:spPr>
          <a:xfrm>
            <a:off x="5906751" y="1070849"/>
            <a:ext cx="3156900" cy="2626645"/>
          </a:xfrm>
          <a:prstGeom prst="rect">
            <a:avLst/>
          </a:prstGeom>
          <a:noFill/>
          <a:ln>
            <a:noFill/>
          </a:ln>
        </p:spPr>
      </p:pic>
      <p:sp>
        <p:nvSpPr>
          <p:cNvPr id="1585" name="Google Shape;1585;g36fc0fb3c12_8_79"/>
          <p:cNvSpPr txBox="1"/>
          <p:nvPr/>
        </p:nvSpPr>
        <p:spPr>
          <a:xfrm>
            <a:off x="167675" y="74150"/>
            <a:ext cx="4162200" cy="58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2100" u="none" cap="none" strike="noStrike">
                <a:solidFill>
                  <a:srgbClr val="000000"/>
                </a:solidFill>
                <a:highlight>
                  <a:srgbClr val="B7DB20"/>
                </a:highlight>
                <a:latin typeface="Archivo"/>
                <a:ea typeface="Archivo"/>
                <a:cs typeface="Archivo"/>
                <a:sym typeface="Archivo"/>
              </a:rPr>
              <a:t> Experiencia Mesa Redonda:</a:t>
            </a:r>
            <a:endParaRPr b="1" i="0" sz="2100" u="none" cap="none" strike="noStrike">
              <a:solidFill>
                <a:srgbClr val="000000"/>
              </a:solidFill>
              <a:highlight>
                <a:srgbClr val="B7DB20"/>
              </a:highlight>
              <a:latin typeface="Archivo"/>
              <a:ea typeface="Archivo"/>
              <a:cs typeface="Archivo"/>
              <a:sym typeface="Archivo"/>
            </a:endParaRPr>
          </a:p>
        </p:txBody>
      </p:sp>
      <p:pic>
        <p:nvPicPr>
          <p:cNvPr id="1586" name="Google Shape;1586;g36fc0fb3c12_8_79"/>
          <p:cNvPicPr preferRelativeResize="0"/>
          <p:nvPr/>
        </p:nvPicPr>
        <p:blipFill rotWithShape="1">
          <a:blip r:embed="rId6">
            <a:alphaModFix/>
          </a:blip>
          <a:srcRect b="0" l="0" r="0" t="0"/>
          <a:stretch/>
        </p:blipFill>
        <p:spPr>
          <a:xfrm>
            <a:off x="7425800" y="307925"/>
            <a:ext cx="1460676" cy="206450"/>
          </a:xfrm>
          <a:prstGeom prst="rect">
            <a:avLst/>
          </a:prstGeom>
          <a:noFill/>
          <a:ln>
            <a:noFill/>
          </a:ln>
        </p:spPr>
      </p:pic>
      <p:pic>
        <p:nvPicPr>
          <p:cNvPr id="1587" name="Google Shape;1587;g36fc0fb3c12_8_79"/>
          <p:cNvPicPr preferRelativeResize="0"/>
          <p:nvPr/>
        </p:nvPicPr>
        <p:blipFill rotWithShape="1">
          <a:blip r:embed="rId7">
            <a:alphaModFix/>
          </a:blip>
          <a:srcRect b="0" l="0" r="0" t="0"/>
          <a:stretch/>
        </p:blipFill>
        <p:spPr>
          <a:xfrm>
            <a:off x="167675" y="571125"/>
            <a:ext cx="1301212" cy="321500"/>
          </a:xfrm>
          <a:prstGeom prst="rect">
            <a:avLst/>
          </a:prstGeom>
          <a:noFill/>
          <a:ln>
            <a:noFill/>
          </a:ln>
        </p:spPr>
      </p:pic>
      <p:sp>
        <p:nvSpPr>
          <p:cNvPr id="1588" name="Google Shape;1588;g36fc0fb3c12_8_7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2" name="Shape 1592"/>
        <p:cNvGrpSpPr/>
        <p:nvPr/>
      </p:nvGrpSpPr>
      <p:grpSpPr>
        <a:xfrm>
          <a:off x="0" y="0"/>
          <a:ext cx="0" cy="0"/>
          <a:chOff x="0" y="0"/>
          <a:chExt cx="0" cy="0"/>
        </a:xfrm>
      </p:grpSpPr>
      <p:pic>
        <p:nvPicPr>
          <p:cNvPr id="1593" name="Google Shape;1593;g36fc0fb3c12_8_89"/>
          <p:cNvPicPr preferRelativeResize="0"/>
          <p:nvPr/>
        </p:nvPicPr>
        <p:blipFill rotWithShape="1">
          <a:blip r:embed="rId3">
            <a:alphaModFix/>
          </a:blip>
          <a:srcRect b="0" l="0" r="0" t="0"/>
          <a:stretch/>
        </p:blipFill>
        <p:spPr>
          <a:xfrm>
            <a:off x="171975" y="584462"/>
            <a:ext cx="1261814" cy="311763"/>
          </a:xfrm>
          <a:prstGeom prst="rect">
            <a:avLst/>
          </a:prstGeom>
          <a:noFill/>
          <a:ln>
            <a:noFill/>
          </a:ln>
        </p:spPr>
      </p:pic>
      <p:pic>
        <p:nvPicPr>
          <p:cNvPr id="1594" name="Google Shape;1594;g36fc0fb3c12_8_89"/>
          <p:cNvPicPr preferRelativeResize="0"/>
          <p:nvPr/>
        </p:nvPicPr>
        <p:blipFill rotWithShape="1">
          <a:blip r:embed="rId4">
            <a:alphaModFix/>
          </a:blip>
          <a:srcRect b="0" l="0" r="0" t="0"/>
          <a:stretch/>
        </p:blipFill>
        <p:spPr>
          <a:xfrm rot="9900001">
            <a:off x="6889228" y="3295213"/>
            <a:ext cx="3672048" cy="3087523"/>
          </a:xfrm>
          <a:prstGeom prst="rect">
            <a:avLst/>
          </a:prstGeom>
          <a:noFill/>
          <a:ln>
            <a:noFill/>
          </a:ln>
        </p:spPr>
      </p:pic>
      <p:sp>
        <p:nvSpPr>
          <p:cNvPr id="1595" name="Google Shape;1595;g36fc0fb3c12_8_89"/>
          <p:cNvSpPr txBox="1"/>
          <p:nvPr/>
        </p:nvSpPr>
        <p:spPr>
          <a:xfrm>
            <a:off x="82700" y="126350"/>
            <a:ext cx="5282700" cy="45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2200" u="none" cap="none" strike="noStrike">
                <a:solidFill>
                  <a:srgbClr val="000000"/>
                </a:solidFill>
                <a:highlight>
                  <a:srgbClr val="B7DB20"/>
                </a:highlight>
                <a:latin typeface="Archivo"/>
                <a:ea typeface="Archivo"/>
                <a:cs typeface="Archivo"/>
                <a:sym typeface="Archivo"/>
              </a:rPr>
              <a:t>Para finalizar…</a:t>
            </a:r>
            <a:endParaRPr b="1" i="0" sz="2200" u="none" cap="none" strike="noStrike">
              <a:solidFill>
                <a:srgbClr val="000000"/>
              </a:solidFill>
              <a:highlight>
                <a:srgbClr val="B7DB20"/>
              </a:highlight>
              <a:latin typeface="Archivo"/>
              <a:ea typeface="Archivo"/>
              <a:cs typeface="Archivo"/>
              <a:sym typeface="Archivo"/>
            </a:endParaRPr>
          </a:p>
        </p:txBody>
      </p:sp>
      <p:pic>
        <p:nvPicPr>
          <p:cNvPr id="1596" name="Google Shape;1596;g36fc0fb3c12_8_89"/>
          <p:cNvPicPr preferRelativeResize="0"/>
          <p:nvPr/>
        </p:nvPicPr>
        <p:blipFill rotWithShape="1">
          <a:blip r:embed="rId5">
            <a:alphaModFix/>
          </a:blip>
          <a:srcRect b="0" l="0" r="0" t="0"/>
          <a:stretch/>
        </p:blipFill>
        <p:spPr>
          <a:xfrm>
            <a:off x="6969400" y="497050"/>
            <a:ext cx="1460676" cy="206450"/>
          </a:xfrm>
          <a:prstGeom prst="rect">
            <a:avLst/>
          </a:prstGeom>
          <a:noFill/>
          <a:ln>
            <a:noFill/>
          </a:ln>
        </p:spPr>
      </p:pic>
      <p:sp>
        <p:nvSpPr>
          <p:cNvPr id="1597" name="Google Shape;1597;g36fc0fb3c12_8_89"/>
          <p:cNvSpPr txBox="1"/>
          <p:nvPr/>
        </p:nvSpPr>
        <p:spPr>
          <a:xfrm>
            <a:off x="276875" y="1084400"/>
            <a:ext cx="7297200" cy="39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lang="es" sz="1900">
                <a:solidFill>
                  <a:schemeClr val="dk1"/>
                </a:solidFill>
                <a:latin typeface="Archivo"/>
                <a:ea typeface="Archivo"/>
                <a:cs typeface="Archivo"/>
                <a:sym typeface="Archivo"/>
              </a:rPr>
              <a:t>Avances</a:t>
            </a:r>
            <a:r>
              <a:rPr i="0" lang="es" sz="1900" u="none" cap="none" strike="noStrike">
                <a:solidFill>
                  <a:schemeClr val="dk1"/>
                </a:solidFill>
                <a:latin typeface="Archivo"/>
                <a:ea typeface="Archivo"/>
                <a:cs typeface="Archivo"/>
                <a:sym typeface="Archivo"/>
              </a:rPr>
              <a:t>: </a:t>
            </a:r>
            <a:r>
              <a:rPr lang="es" sz="1900">
                <a:solidFill>
                  <a:schemeClr val="dk1"/>
                </a:solidFill>
                <a:latin typeface="Archivo"/>
                <a:ea typeface="Archivo"/>
                <a:cs typeface="Archivo"/>
                <a:sym typeface="Archivo"/>
              </a:rPr>
              <a:t>e</a:t>
            </a:r>
            <a:r>
              <a:rPr i="0" lang="es" sz="1900" u="none" cap="none" strike="noStrike">
                <a:solidFill>
                  <a:schemeClr val="dk1"/>
                </a:solidFill>
                <a:latin typeface="Archivo"/>
                <a:ea typeface="Archivo"/>
                <a:cs typeface="Archivo"/>
                <a:sym typeface="Archivo"/>
                <a:extLst>
                  <a:ext uri="http://customooxmlschemas.google.com/">
                    <go:slidesCustomData xmlns:go="http://customooxmlschemas.google.com/" textRoundtripDataId="22"/>
                  </a:ext>
                </a:extLst>
              </a:rPr>
              <a:t>nfocarse</a:t>
            </a:r>
            <a:r>
              <a:rPr i="0" lang="es" sz="1900" u="none" cap="none" strike="noStrike">
                <a:solidFill>
                  <a:schemeClr val="dk1"/>
                </a:solidFill>
                <a:latin typeface="Archivo"/>
                <a:ea typeface="Archivo"/>
                <a:cs typeface="Archivo"/>
                <a:sym typeface="Archivo"/>
              </a:rPr>
              <a:t> es un modo de mejorar aprendizajes</a:t>
            </a:r>
            <a:r>
              <a:rPr lang="es" sz="1900">
                <a:solidFill>
                  <a:schemeClr val="dk1"/>
                </a:solidFill>
                <a:latin typeface="Archivo"/>
                <a:ea typeface="Archivo"/>
                <a:cs typeface="Archivo"/>
                <a:sym typeface="Archivo"/>
              </a:rPr>
              <a:t>. Considerar las </a:t>
            </a:r>
            <a:r>
              <a:rPr b="1" lang="es" sz="1900">
                <a:solidFill>
                  <a:schemeClr val="dk1"/>
                </a:solidFill>
                <a:latin typeface="Archivo"/>
                <a:ea typeface="Archivo"/>
                <a:cs typeface="Archivo"/>
                <a:sym typeface="Archivo"/>
              </a:rPr>
              <a:t>c</a:t>
            </a:r>
            <a:r>
              <a:rPr b="1" i="0" lang="es" sz="1900" u="none" cap="none" strike="noStrike">
                <a:solidFill>
                  <a:schemeClr val="dk1"/>
                </a:solidFill>
                <a:latin typeface="Archivo"/>
                <a:ea typeface="Archivo"/>
                <a:cs typeface="Archivo"/>
                <a:sym typeface="Archivo"/>
              </a:rPr>
              <a:t>ondiciones </a:t>
            </a:r>
            <a:r>
              <a:rPr b="1" lang="es" sz="1900">
                <a:solidFill>
                  <a:schemeClr val="dk1"/>
                </a:solidFill>
                <a:latin typeface="Archivo"/>
                <a:ea typeface="Archivo"/>
                <a:cs typeface="Archivo"/>
                <a:sym typeface="Archivo"/>
              </a:rPr>
              <a:t>d</a:t>
            </a:r>
            <a:r>
              <a:rPr b="1" i="0" lang="es" sz="1900" u="none" cap="none" strike="noStrike">
                <a:solidFill>
                  <a:schemeClr val="dk1"/>
                </a:solidFill>
                <a:latin typeface="Archivo"/>
                <a:ea typeface="Archivo"/>
                <a:cs typeface="Archivo"/>
                <a:sym typeface="Archivo"/>
              </a:rPr>
              <a:t>idácticas</a:t>
            </a:r>
            <a:r>
              <a:rPr lang="es" sz="1900">
                <a:solidFill>
                  <a:schemeClr val="dk1"/>
                </a:solidFill>
                <a:latin typeface="Archivo"/>
                <a:ea typeface="Archivo"/>
                <a:cs typeface="Archivo"/>
                <a:sym typeface="Archivo"/>
              </a:rPr>
              <a:t> y la construcción del </a:t>
            </a:r>
            <a:r>
              <a:rPr b="1" lang="es" sz="1900">
                <a:solidFill>
                  <a:schemeClr val="dk1"/>
                </a:solidFill>
                <a:latin typeface="Archivo"/>
                <a:ea typeface="Archivo"/>
                <a:cs typeface="Archivo"/>
                <a:sym typeface="Archivo"/>
              </a:rPr>
              <a:t>punto de partida </a:t>
            </a:r>
            <a:r>
              <a:rPr lang="es" sz="1900">
                <a:solidFill>
                  <a:schemeClr val="dk1"/>
                </a:solidFill>
                <a:latin typeface="Archivo"/>
                <a:ea typeface="Archivo"/>
                <a:cs typeface="Archivo"/>
                <a:sym typeface="Archivo"/>
              </a:rPr>
              <a:t>para avanzar en los desempeños seleccionados.</a:t>
            </a:r>
            <a:endParaRPr sz="1900">
              <a:solidFill>
                <a:schemeClr val="dk1"/>
              </a:solidFill>
              <a:latin typeface="Archivo"/>
              <a:ea typeface="Archivo"/>
              <a:cs typeface="Archivo"/>
              <a:sym typeface="Archivo"/>
            </a:endParaRPr>
          </a:p>
          <a:p>
            <a:pPr indent="0" lvl="0" marL="457200" marR="0" rtl="0" algn="l">
              <a:lnSpc>
                <a:spcPct val="115000"/>
              </a:lnSpc>
              <a:spcBef>
                <a:spcPts val="0"/>
              </a:spcBef>
              <a:spcAft>
                <a:spcPts val="0"/>
              </a:spcAft>
              <a:buClr>
                <a:schemeClr val="dk1"/>
              </a:buClr>
              <a:buSzPts val="1100"/>
              <a:buFont typeface="Arial"/>
              <a:buNone/>
            </a:pPr>
            <a:r>
              <a:t/>
            </a:r>
            <a:endParaRPr b="1" sz="19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chemeClr val="dk1"/>
              </a:buClr>
              <a:buSzPts val="1100"/>
              <a:buFont typeface="Arial"/>
              <a:buNone/>
            </a:pPr>
            <a:r>
              <a:rPr b="1" i="0" lang="es" sz="1900" u="none" cap="none" strike="noStrike">
                <a:solidFill>
                  <a:schemeClr val="dk1"/>
                </a:solidFill>
                <a:latin typeface="Archivo"/>
                <a:ea typeface="Archivo"/>
                <a:cs typeface="Archivo"/>
                <a:sym typeface="Archivo"/>
              </a:rPr>
              <a:t>Desafíos</a:t>
            </a:r>
            <a:r>
              <a:rPr i="0" lang="es" sz="1900" u="none" cap="none" strike="noStrike">
                <a:solidFill>
                  <a:schemeClr val="dk1"/>
                </a:solidFill>
                <a:latin typeface="Archivo"/>
                <a:ea typeface="Archivo"/>
                <a:cs typeface="Archivo"/>
                <a:sym typeface="Archivo"/>
              </a:rPr>
              <a:t>: </a:t>
            </a:r>
            <a:r>
              <a:rPr lang="es" sz="1900">
                <a:solidFill>
                  <a:schemeClr val="dk1"/>
                </a:solidFill>
                <a:latin typeface="Archivo"/>
                <a:ea typeface="Archivo"/>
                <a:cs typeface="Archivo"/>
                <a:sym typeface="Archivo"/>
              </a:rPr>
              <a:t>enseñar oralidad a partir de una progresión en los </a:t>
            </a:r>
            <a:r>
              <a:rPr lang="es" sz="1900">
                <a:solidFill>
                  <a:schemeClr val="dk1"/>
                </a:solidFill>
                <a:latin typeface="Archivo"/>
                <a:ea typeface="Archivo"/>
                <a:cs typeface="Archivo"/>
                <a:sym typeface="Archivo"/>
              </a:rPr>
              <a:t>desafíos</a:t>
            </a:r>
            <a:r>
              <a:rPr lang="es" sz="1900">
                <a:solidFill>
                  <a:schemeClr val="dk1"/>
                </a:solidFill>
                <a:latin typeface="Archivo"/>
                <a:ea typeface="Archivo"/>
                <a:cs typeface="Archivo"/>
                <a:sym typeface="Archivo"/>
              </a:rPr>
              <a:t> </a:t>
            </a:r>
            <a:r>
              <a:rPr lang="es" sz="1900">
                <a:solidFill>
                  <a:schemeClr val="dk1"/>
                </a:solidFill>
                <a:latin typeface="Archivo"/>
                <a:ea typeface="Archivo"/>
                <a:cs typeface="Archivo"/>
                <a:sym typeface="Archivo"/>
              </a:rPr>
              <a:t>retóricos</a:t>
            </a:r>
            <a:r>
              <a:rPr lang="es" sz="1900">
                <a:solidFill>
                  <a:schemeClr val="dk1"/>
                </a:solidFill>
                <a:latin typeface="Archivo"/>
                <a:ea typeface="Archivo"/>
                <a:cs typeface="Archivo"/>
                <a:sym typeface="Archivo"/>
              </a:rPr>
              <a:t>: recursos, géneros, auditorios. </a:t>
            </a:r>
            <a:endParaRPr i="0" sz="1900" u="none" cap="none" strike="noStrike">
              <a:solidFill>
                <a:schemeClr val="dk1"/>
              </a:solidFill>
              <a:latin typeface="Archivo"/>
              <a:ea typeface="Archivo"/>
              <a:cs typeface="Archivo"/>
              <a:sym typeface="Archivo"/>
            </a:endParaRPr>
          </a:p>
          <a:p>
            <a:pPr indent="0" lvl="0" marL="457200" marR="0" rtl="0" algn="l">
              <a:lnSpc>
                <a:spcPct val="115000"/>
              </a:lnSpc>
              <a:spcBef>
                <a:spcPts val="0"/>
              </a:spcBef>
              <a:spcAft>
                <a:spcPts val="0"/>
              </a:spcAft>
              <a:buClr>
                <a:schemeClr val="dk1"/>
              </a:buClr>
              <a:buSzPts val="1100"/>
              <a:buFont typeface="Arial"/>
              <a:buNone/>
            </a:pPr>
            <a:r>
              <a:t/>
            </a:r>
            <a:endParaRPr b="1" sz="19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chemeClr val="dk1"/>
              </a:buClr>
              <a:buSzPts val="1100"/>
              <a:buFont typeface="Arial"/>
              <a:buNone/>
            </a:pPr>
            <a:r>
              <a:rPr b="1" lang="es" sz="1900">
                <a:solidFill>
                  <a:schemeClr val="dk1"/>
                </a:solidFill>
                <a:latin typeface="Archivo"/>
                <a:ea typeface="Archivo"/>
                <a:cs typeface="Archivo"/>
                <a:sym typeface="Archivo"/>
              </a:rPr>
              <a:t>Un d</a:t>
            </a:r>
            <a:r>
              <a:rPr b="1" i="0" lang="es" sz="1900" u="none" cap="none" strike="noStrike">
                <a:solidFill>
                  <a:schemeClr val="dk1"/>
                </a:solidFill>
                <a:latin typeface="Archivo"/>
                <a:ea typeface="Archivo"/>
                <a:cs typeface="Archivo"/>
                <a:sym typeface="Archivo"/>
              </a:rPr>
              <a:t>eseo</a:t>
            </a:r>
            <a:r>
              <a:rPr i="0" lang="es" sz="1900" u="none" cap="none" strike="noStrike">
                <a:solidFill>
                  <a:schemeClr val="dk1"/>
                </a:solidFill>
                <a:latin typeface="Archivo"/>
                <a:ea typeface="Archivo"/>
                <a:cs typeface="Archivo"/>
                <a:sym typeface="Archivo"/>
              </a:rPr>
              <a:t>: </a:t>
            </a:r>
            <a:r>
              <a:rPr lang="es" sz="1900">
                <a:solidFill>
                  <a:schemeClr val="dk1"/>
                </a:solidFill>
                <a:latin typeface="Archivo"/>
                <a:ea typeface="Archivo"/>
                <a:cs typeface="Archivo"/>
                <a:sym typeface="Archivo"/>
              </a:rPr>
              <a:t>c</a:t>
            </a:r>
            <a:r>
              <a:rPr i="0" lang="es" sz="1900" u="none" cap="none" strike="noStrike">
                <a:solidFill>
                  <a:schemeClr val="dk1"/>
                </a:solidFill>
                <a:latin typeface="Archivo"/>
                <a:ea typeface="Archivo"/>
                <a:cs typeface="Archivo"/>
                <a:sym typeface="Archivo"/>
              </a:rPr>
              <a:t>omunidad </a:t>
            </a:r>
            <a:r>
              <a:rPr lang="es" sz="1900">
                <a:solidFill>
                  <a:schemeClr val="dk1"/>
                </a:solidFill>
                <a:latin typeface="Archivo"/>
                <a:ea typeface="Archivo"/>
                <a:cs typeface="Archivo"/>
                <a:sym typeface="Archivo"/>
              </a:rPr>
              <a:t>e</a:t>
            </a:r>
            <a:r>
              <a:rPr i="0" lang="es" sz="1900" u="none" cap="none" strike="noStrike">
                <a:solidFill>
                  <a:schemeClr val="dk1"/>
                </a:solidFill>
                <a:latin typeface="Archivo"/>
                <a:ea typeface="Archivo"/>
                <a:cs typeface="Archivo"/>
                <a:sym typeface="Archivo"/>
              </a:rPr>
              <a:t>ducativa </a:t>
            </a:r>
            <a:r>
              <a:rPr lang="es" sz="1900">
                <a:solidFill>
                  <a:schemeClr val="dk1"/>
                </a:solidFill>
                <a:latin typeface="Archivo"/>
                <a:ea typeface="Archivo"/>
                <a:cs typeface="Archivo"/>
                <a:sym typeface="Archivo"/>
              </a:rPr>
              <a:t>más e</a:t>
            </a:r>
            <a:r>
              <a:rPr i="0" lang="es" sz="1900" u="none" cap="none" strike="noStrike">
                <a:solidFill>
                  <a:schemeClr val="dk1"/>
                </a:solidFill>
                <a:latin typeface="Archivo"/>
                <a:ea typeface="Archivo"/>
                <a:cs typeface="Archivo"/>
                <a:sym typeface="Archivo"/>
              </a:rPr>
              <a:t>nfocada: involucrar </a:t>
            </a:r>
            <a:r>
              <a:rPr lang="es" sz="1900">
                <a:solidFill>
                  <a:schemeClr val="dk1"/>
                </a:solidFill>
                <a:latin typeface="Archivo"/>
                <a:ea typeface="Archivo"/>
                <a:cs typeface="Archivo"/>
                <a:sym typeface="Archivo"/>
              </a:rPr>
              <a:t>a tutores y familias.</a:t>
            </a:r>
            <a:endParaRPr sz="19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chemeClr val="dk1"/>
              </a:buClr>
              <a:buSzPts val="1100"/>
              <a:buFont typeface="Arial"/>
              <a:buNone/>
            </a:pPr>
            <a:r>
              <a:rPr b="1" i="0" lang="es" sz="1900" u="none" cap="none" strike="noStrike">
                <a:solidFill>
                  <a:schemeClr val="dk1"/>
                </a:solidFill>
                <a:latin typeface="Archivo"/>
                <a:ea typeface="Archivo"/>
                <a:cs typeface="Archivo"/>
                <a:sym typeface="Archivo"/>
              </a:rPr>
              <a:t>Un problema</a:t>
            </a:r>
            <a:r>
              <a:rPr i="0" lang="es" sz="1900" u="none" cap="none" strike="noStrike">
                <a:solidFill>
                  <a:schemeClr val="dk1"/>
                </a:solidFill>
                <a:latin typeface="Archivo"/>
                <a:ea typeface="Archivo"/>
                <a:cs typeface="Archivo"/>
                <a:sym typeface="Archivo"/>
              </a:rPr>
              <a:t>: el tiempo-esfuerzo docente.</a:t>
            </a:r>
            <a:endParaRPr i="0" sz="1800" u="none" cap="none" strike="noStrike">
              <a:solidFill>
                <a:schemeClr val="dk2"/>
              </a:solidFill>
              <a:latin typeface="Archivo"/>
              <a:ea typeface="Archivo"/>
              <a:cs typeface="Archivo"/>
              <a:sym typeface="Archivo"/>
            </a:endParaRPr>
          </a:p>
        </p:txBody>
      </p:sp>
      <p:sp>
        <p:nvSpPr>
          <p:cNvPr id="1598" name="Google Shape;1598;g36fc0fb3c12_8_89"/>
          <p:cNvSpPr/>
          <p:nvPr/>
        </p:nvSpPr>
        <p:spPr>
          <a:xfrm>
            <a:off x="5840300" y="4491050"/>
            <a:ext cx="1295100" cy="679200"/>
          </a:xfrm>
          <a:prstGeom prst="leftArrow">
            <a:avLst>
              <a:gd fmla="val 50000" name="adj1"/>
              <a:gd fmla="val 50000" name="adj2"/>
            </a:avLst>
          </a:prstGeom>
          <a:solidFill>
            <a:srgbClr val="92D0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u="sng">
                <a:solidFill>
                  <a:schemeClr val="hlink"/>
                </a:solidFill>
                <a:hlinkClick action="ppaction://hlinksldjump" r:id="rId6"/>
              </a:rPr>
              <a:t>Menú</a:t>
            </a:r>
            <a:endParaRPr b="1" sz="16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3" name="Shape 373"/>
        <p:cNvGrpSpPr/>
        <p:nvPr/>
      </p:nvGrpSpPr>
      <p:grpSpPr>
        <a:xfrm>
          <a:off x="0" y="0"/>
          <a:ext cx="0" cy="0"/>
          <a:chOff x="0" y="0"/>
          <a:chExt cx="0" cy="0"/>
        </a:xfrm>
      </p:grpSpPr>
      <p:sp>
        <p:nvSpPr>
          <p:cNvPr id="374" name="Google Shape;374;g3a21c6b2b38_0_4705"/>
          <p:cNvSpPr txBox="1"/>
          <p:nvPr/>
        </p:nvSpPr>
        <p:spPr>
          <a:xfrm>
            <a:off x="337375" y="55147"/>
            <a:ext cx="6204600" cy="482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1" lang="es" sz="2200">
                <a:solidFill>
                  <a:schemeClr val="dk1"/>
                </a:solidFill>
                <a:latin typeface="Archivo"/>
                <a:ea typeface="Archivo"/>
                <a:cs typeface="Archivo"/>
                <a:sym typeface="Archivo"/>
              </a:rPr>
              <a:t>Mesas de trabajo turno tarde</a:t>
            </a:r>
            <a:endParaRPr b="1" i="0" sz="2200" u="none" cap="none" strike="noStrike">
              <a:solidFill>
                <a:schemeClr val="dk1"/>
              </a:solidFill>
              <a:latin typeface="Archivo"/>
              <a:ea typeface="Archivo"/>
              <a:cs typeface="Archivo"/>
              <a:sym typeface="Archivo"/>
            </a:endParaRPr>
          </a:p>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Archivo"/>
              <a:ea typeface="Archivo"/>
              <a:cs typeface="Archivo"/>
              <a:sym typeface="Archivo"/>
            </a:endParaRPr>
          </a:p>
        </p:txBody>
      </p:sp>
      <p:sp>
        <p:nvSpPr>
          <p:cNvPr id="375" name="Google Shape;375;g3a21c6b2b38_0_4705"/>
          <p:cNvSpPr/>
          <p:nvPr/>
        </p:nvSpPr>
        <p:spPr>
          <a:xfrm>
            <a:off x="292825" y="4822275"/>
            <a:ext cx="87882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6" name="Google Shape;376;g3a21c6b2b38_0_4705"/>
          <p:cNvPicPr preferRelativeResize="0"/>
          <p:nvPr/>
        </p:nvPicPr>
        <p:blipFill rotWithShape="1">
          <a:blip r:embed="rId3">
            <a:alphaModFix/>
          </a:blip>
          <a:srcRect b="0" l="0" r="0" t="0"/>
          <a:stretch/>
        </p:blipFill>
        <p:spPr>
          <a:xfrm>
            <a:off x="7620250" y="105450"/>
            <a:ext cx="1460676" cy="206450"/>
          </a:xfrm>
          <a:prstGeom prst="rect">
            <a:avLst/>
          </a:prstGeom>
          <a:noFill/>
          <a:ln>
            <a:noFill/>
          </a:ln>
        </p:spPr>
      </p:pic>
      <p:graphicFrame>
        <p:nvGraphicFramePr>
          <p:cNvPr id="377" name="Google Shape;377;g3a21c6b2b38_0_4705"/>
          <p:cNvGraphicFramePr/>
          <p:nvPr/>
        </p:nvGraphicFramePr>
        <p:xfrm>
          <a:off x="236775" y="660150"/>
          <a:ext cx="3000000" cy="3000000"/>
        </p:xfrm>
        <a:graphic>
          <a:graphicData uri="http://schemas.openxmlformats.org/drawingml/2006/table">
            <a:tbl>
              <a:tblPr>
                <a:noFill/>
                <a:tableStyleId>{D65BE438-B650-4B1E-9FBD-C6FEB18DFAE9}</a:tableStyleId>
              </a:tblPr>
              <a:tblGrid>
                <a:gridCol w="4199500"/>
                <a:gridCol w="4346275"/>
              </a:tblGrid>
              <a:tr h="381000">
                <a:tc>
                  <a:txBody>
                    <a:bodyPr/>
                    <a:lstStyle/>
                    <a:p>
                      <a:pPr indent="0" lvl="0" marL="0" rtl="0" algn="ctr">
                        <a:spcBef>
                          <a:spcPts val="0"/>
                        </a:spcBef>
                        <a:spcAft>
                          <a:spcPts val="0"/>
                        </a:spcAft>
                        <a:buNone/>
                      </a:pPr>
                      <a:r>
                        <a:rPr b="1" lang="es"/>
                        <a:t>Mesa 1</a:t>
                      </a:r>
                      <a:endParaRPr b="1"/>
                    </a:p>
                  </a:txBody>
                  <a:tcPr marT="91425" marB="91425" marR="91425" marL="91425">
                    <a:lnL cap="flat" cmpd="sng" w="9525">
                      <a:solidFill>
                        <a:srgbClr val="91A000"/>
                      </a:solidFill>
                      <a:prstDash val="solid"/>
                      <a:round/>
                      <a:headEnd len="sm" w="sm" type="none"/>
                      <a:tailEnd len="sm" w="sm" type="none"/>
                    </a:lnL>
                    <a:lnR cap="flat" cmpd="sng" w="9525">
                      <a:solidFill>
                        <a:srgbClr val="91A000"/>
                      </a:solidFill>
                      <a:prstDash val="solid"/>
                      <a:round/>
                      <a:headEnd len="sm" w="sm" type="none"/>
                      <a:tailEnd len="sm" w="sm" type="none"/>
                    </a:lnR>
                    <a:lnT cap="flat" cmpd="sng" w="9525">
                      <a:solidFill>
                        <a:srgbClr val="91A000"/>
                      </a:solidFill>
                      <a:prstDash val="solid"/>
                      <a:round/>
                      <a:headEnd len="sm" w="sm" type="none"/>
                      <a:tailEnd len="sm" w="sm" type="none"/>
                    </a:lnT>
                    <a:lnB cap="flat" cmpd="sng" w="9525">
                      <a:solidFill>
                        <a:srgbClr val="91A000"/>
                      </a:solidFill>
                      <a:prstDash val="solid"/>
                      <a:round/>
                      <a:headEnd len="sm" w="sm" type="none"/>
                      <a:tailEnd len="sm" w="sm" type="none"/>
                    </a:lnB>
                    <a:solidFill>
                      <a:srgbClr val="B7DB20"/>
                    </a:solidFill>
                  </a:tcPr>
                </a:tc>
                <a:tc>
                  <a:txBody>
                    <a:bodyPr/>
                    <a:lstStyle/>
                    <a:p>
                      <a:pPr indent="0" lvl="0" marL="0" rtl="0" algn="ctr">
                        <a:spcBef>
                          <a:spcPts val="0"/>
                        </a:spcBef>
                        <a:spcAft>
                          <a:spcPts val="0"/>
                        </a:spcAft>
                        <a:buNone/>
                      </a:pPr>
                      <a:r>
                        <a:rPr b="1" lang="es"/>
                        <a:t>Mesa 2 </a:t>
                      </a:r>
                      <a:endParaRPr b="1"/>
                    </a:p>
                  </a:txBody>
                  <a:tcPr marT="91425" marB="91425" marR="91425" marL="91425">
                    <a:lnL cap="flat" cmpd="sng" w="9525">
                      <a:solidFill>
                        <a:srgbClr val="91A000"/>
                      </a:solidFill>
                      <a:prstDash val="solid"/>
                      <a:round/>
                      <a:headEnd len="sm" w="sm" type="none"/>
                      <a:tailEnd len="sm" w="sm" type="none"/>
                    </a:lnL>
                    <a:lnR cap="flat" cmpd="sng" w="9525">
                      <a:solidFill>
                        <a:srgbClr val="91A000"/>
                      </a:solidFill>
                      <a:prstDash val="solid"/>
                      <a:round/>
                      <a:headEnd len="sm" w="sm" type="none"/>
                      <a:tailEnd len="sm" w="sm" type="none"/>
                    </a:lnR>
                    <a:lnT cap="flat" cmpd="sng" w="9525">
                      <a:solidFill>
                        <a:srgbClr val="91A000"/>
                      </a:solidFill>
                      <a:prstDash val="solid"/>
                      <a:round/>
                      <a:headEnd len="sm" w="sm" type="none"/>
                      <a:tailEnd len="sm" w="sm" type="none"/>
                    </a:lnT>
                    <a:lnB cap="flat" cmpd="sng" w="9525">
                      <a:solidFill>
                        <a:srgbClr val="91A000"/>
                      </a:solidFill>
                      <a:prstDash val="solid"/>
                      <a:round/>
                      <a:headEnd len="sm" w="sm" type="none"/>
                      <a:tailEnd len="sm" w="sm" type="none"/>
                    </a:lnB>
                    <a:solidFill>
                      <a:srgbClr val="B7DB20"/>
                    </a:solidFill>
                  </a:tcPr>
                </a:tc>
              </a:tr>
              <a:tr h="381000">
                <a:tc>
                  <a:txBody>
                    <a:bodyPr/>
                    <a:lstStyle/>
                    <a:p>
                      <a:pPr indent="0" lvl="0" marL="0" rtl="0" algn="just">
                        <a:lnSpc>
                          <a:spcPct val="115000"/>
                        </a:lnSpc>
                        <a:spcBef>
                          <a:spcPts val="0"/>
                        </a:spcBef>
                        <a:spcAft>
                          <a:spcPts val="0"/>
                        </a:spcAft>
                        <a:buClr>
                          <a:schemeClr val="dk1"/>
                        </a:buClr>
                        <a:buSzPts val="1100"/>
                        <a:buFont typeface="Arial"/>
                        <a:buNone/>
                      </a:pPr>
                      <a:r>
                        <a:rPr lang="es" sz="1300">
                          <a:solidFill>
                            <a:schemeClr val="dk1"/>
                          </a:solidFill>
                          <a:latin typeface="Archivo"/>
                          <a:ea typeface="Archivo"/>
                          <a:cs typeface="Archivo"/>
                          <a:sym typeface="Archivo"/>
                        </a:rPr>
                        <a:t> </a:t>
                      </a:r>
                      <a:r>
                        <a:rPr b="1" lang="es" sz="1300" u="sng">
                          <a:solidFill>
                            <a:schemeClr val="hlink"/>
                          </a:solidFill>
                          <a:latin typeface="Archivo"/>
                          <a:ea typeface="Archivo"/>
                          <a:cs typeface="Archivo"/>
                          <a:sym typeface="Archivo"/>
                          <a:hlinkClick action="ppaction://hlinksldjump" r:id="rId4"/>
                        </a:rPr>
                        <a:t>Cuentos con deseos</a:t>
                      </a:r>
                      <a:endParaRPr b="1" sz="1300">
                        <a:solidFill>
                          <a:schemeClr val="dk1"/>
                        </a:solidFill>
                        <a:latin typeface="Archivo"/>
                        <a:ea typeface="Archivo"/>
                        <a:cs typeface="Archivo"/>
                        <a:sym typeface="Archivo"/>
                      </a:endParaRPr>
                    </a:p>
                    <a:p>
                      <a:pPr indent="0" lvl="0" marL="0" rtl="0" algn="just">
                        <a:lnSpc>
                          <a:spcPct val="115000"/>
                        </a:lnSpc>
                        <a:spcBef>
                          <a:spcPts val="0"/>
                        </a:spcBef>
                        <a:spcAft>
                          <a:spcPts val="0"/>
                        </a:spcAft>
                        <a:buNone/>
                      </a:pPr>
                      <a:r>
                        <a:rPr lang="es" sz="1300">
                          <a:solidFill>
                            <a:schemeClr val="dk1"/>
                          </a:solidFill>
                          <a:latin typeface="Archivo"/>
                          <a:ea typeface="Archivo"/>
                          <a:cs typeface="Archivo"/>
                          <a:sym typeface="Archivo"/>
                        </a:rPr>
                        <a:t>Florencia Apestey- Esc. 11 DE 20</a:t>
                      </a:r>
                      <a:endParaRPr/>
                    </a:p>
                  </a:txBody>
                  <a:tcPr marT="91425" marB="91425" marR="91425" marL="91425">
                    <a:lnT cap="flat" cmpd="sng" w="9525">
                      <a:solidFill>
                        <a:srgbClr val="91A000"/>
                      </a:solidFill>
                      <a:prstDash val="solid"/>
                      <a:round/>
                      <a:headEnd len="sm" w="sm" type="none"/>
                      <a:tailEnd len="sm" w="sm" type="none"/>
                    </a:lnT>
                  </a:tcPr>
                </a:tc>
                <a:tc>
                  <a:txBody>
                    <a:bodyPr/>
                    <a:lstStyle/>
                    <a:p>
                      <a:pPr indent="0" lvl="0" marL="0" rtl="0" algn="just">
                        <a:lnSpc>
                          <a:spcPct val="115000"/>
                        </a:lnSpc>
                        <a:spcBef>
                          <a:spcPts val="0"/>
                        </a:spcBef>
                        <a:spcAft>
                          <a:spcPts val="0"/>
                        </a:spcAft>
                        <a:buClr>
                          <a:schemeClr val="dk1"/>
                        </a:buClr>
                        <a:buSzPts val="4000"/>
                        <a:buFont typeface="Arial"/>
                        <a:buNone/>
                      </a:pPr>
                      <a:r>
                        <a:rPr b="1" lang="es" sz="1300" u="sng">
                          <a:solidFill>
                            <a:schemeClr val="hlink"/>
                          </a:solidFill>
                          <a:latin typeface="Archivo"/>
                          <a:ea typeface="Archivo"/>
                          <a:cs typeface="Archivo"/>
                          <a:sym typeface="Archivo"/>
                          <a:hlinkClick action="ppaction://hlinksldjump" r:id="rId5"/>
                        </a:rPr>
                        <a:t>“Es mi primera vez en el área de Lengua, les cuesta describir, responden directamente, no expanden su escritura…”</a:t>
                      </a:r>
                      <a:r>
                        <a:rPr lang="es" sz="1300" u="sng">
                          <a:solidFill>
                            <a:schemeClr val="hlink"/>
                          </a:solidFill>
                          <a:latin typeface="Archivo"/>
                          <a:ea typeface="Archivo"/>
                          <a:cs typeface="Archivo"/>
                          <a:sym typeface="Archivo"/>
                          <a:hlinkClick action="ppaction://hlinksldjump" r:id="rId6"/>
                        </a:rPr>
                        <a:t> </a:t>
                      </a:r>
                      <a:endParaRPr sz="1300">
                        <a:solidFill>
                          <a:schemeClr val="dk1"/>
                        </a:solidFill>
                        <a:latin typeface="Archivo"/>
                        <a:ea typeface="Archivo"/>
                        <a:cs typeface="Archivo"/>
                        <a:sym typeface="Archivo"/>
                      </a:endParaRPr>
                    </a:p>
                    <a:p>
                      <a:pPr indent="0" lvl="0" marL="0" rtl="0" algn="just">
                        <a:lnSpc>
                          <a:spcPct val="115000"/>
                        </a:lnSpc>
                        <a:spcBef>
                          <a:spcPts val="0"/>
                        </a:spcBef>
                        <a:spcAft>
                          <a:spcPts val="0"/>
                        </a:spcAft>
                        <a:buNone/>
                      </a:pPr>
                      <a:r>
                        <a:rPr lang="es" sz="1300">
                          <a:solidFill>
                            <a:schemeClr val="dk1"/>
                          </a:solidFill>
                          <a:latin typeface="Archivo"/>
                          <a:ea typeface="Archivo"/>
                          <a:cs typeface="Archivo"/>
                          <a:sym typeface="Archivo"/>
                        </a:rPr>
                        <a:t>Mayra Gisela Guzman- Esc. 3 DE 21</a:t>
                      </a:r>
                      <a:endParaRPr/>
                    </a:p>
                  </a:txBody>
                  <a:tcPr marT="91425" marB="91425" marR="91425" marL="91425">
                    <a:lnT cap="flat" cmpd="sng" w="9525">
                      <a:solidFill>
                        <a:srgbClr val="91A000"/>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just">
                        <a:lnSpc>
                          <a:spcPct val="115000"/>
                        </a:lnSpc>
                        <a:spcBef>
                          <a:spcPts val="0"/>
                        </a:spcBef>
                        <a:spcAft>
                          <a:spcPts val="0"/>
                        </a:spcAft>
                        <a:buNone/>
                      </a:pPr>
                      <a:r>
                        <a:rPr b="1" lang="es" sz="1300" u="sng">
                          <a:solidFill>
                            <a:schemeClr val="hlink"/>
                          </a:solidFill>
                          <a:latin typeface="Archivo"/>
                          <a:ea typeface="Archivo"/>
                          <a:cs typeface="Archivo"/>
                          <a:sym typeface="Archivo"/>
                          <a:hlinkClick action="ppaction://hlinksldjump" r:id="rId7"/>
                        </a:rPr>
                        <a:t>“Ida y vuelta al texto y la escritura. Leer es releer y escribir es reescribir”</a:t>
                      </a:r>
                      <a:r>
                        <a:rPr lang="es" sz="1300">
                          <a:solidFill>
                            <a:schemeClr val="dk1"/>
                          </a:solidFill>
                          <a:latin typeface="Archivo"/>
                          <a:ea typeface="Archivo"/>
                          <a:cs typeface="Archivo"/>
                          <a:sym typeface="Archivo"/>
                        </a:rPr>
                        <a:t>,  Silvina Simone, Esc. 9 DE 19</a:t>
                      </a:r>
                      <a:endParaRPr/>
                    </a:p>
                  </a:txBody>
                  <a:tcPr marT="91425" marB="91425" marR="91425" marL="91425">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tcPr>
                </a:tc>
                <a:tc>
                  <a:txBody>
                    <a:bodyPr/>
                    <a:lstStyle/>
                    <a:p>
                      <a:pPr indent="0" lvl="0" marL="0" rtl="0" algn="just">
                        <a:lnSpc>
                          <a:spcPct val="115000"/>
                        </a:lnSpc>
                        <a:spcBef>
                          <a:spcPts val="0"/>
                        </a:spcBef>
                        <a:spcAft>
                          <a:spcPts val="0"/>
                        </a:spcAft>
                        <a:buNone/>
                      </a:pPr>
                      <a:r>
                        <a:rPr b="1" lang="es" sz="1300" u="sng">
                          <a:solidFill>
                            <a:schemeClr val="hlink"/>
                          </a:solidFill>
                          <a:latin typeface="Archivo"/>
                          <a:ea typeface="Archivo"/>
                          <a:cs typeface="Archivo"/>
                          <a:sym typeface="Archivo"/>
                          <a:hlinkClick action="ppaction://hlinksldjump" r:id="rId8"/>
                        </a:rPr>
                        <a:t>“Hablar en la escuela: de la palabra escrita a la hablada, historias poli-ladrón”,</a:t>
                      </a:r>
                      <a:r>
                        <a:rPr lang="es" sz="1300">
                          <a:solidFill>
                            <a:schemeClr val="dk1"/>
                          </a:solidFill>
                          <a:latin typeface="Archivo"/>
                          <a:ea typeface="Archivo"/>
                          <a:cs typeface="Archivo"/>
                          <a:sym typeface="Archivo"/>
                        </a:rPr>
                        <a:t> </a:t>
                      </a:r>
                      <a:endParaRPr sz="1300">
                        <a:solidFill>
                          <a:schemeClr val="dk1"/>
                        </a:solidFill>
                        <a:latin typeface="Archivo"/>
                        <a:ea typeface="Archivo"/>
                        <a:cs typeface="Archivo"/>
                        <a:sym typeface="Archivo"/>
                      </a:endParaRPr>
                    </a:p>
                    <a:p>
                      <a:pPr indent="0" lvl="0" marL="0" rtl="0" algn="just">
                        <a:lnSpc>
                          <a:spcPct val="115000"/>
                        </a:lnSpc>
                        <a:spcBef>
                          <a:spcPts val="0"/>
                        </a:spcBef>
                        <a:spcAft>
                          <a:spcPts val="0"/>
                        </a:spcAft>
                        <a:buNone/>
                      </a:pPr>
                      <a:r>
                        <a:rPr lang="es" sz="1300">
                          <a:solidFill>
                            <a:schemeClr val="dk1"/>
                          </a:solidFill>
                          <a:latin typeface="Archivo"/>
                          <a:ea typeface="Archivo"/>
                          <a:cs typeface="Archivo"/>
                          <a:sym typeface="Archivo"/>
                        </a:rPr>
                        <a:t>Florencia Bellísima, Esc. Tec. N°34 Ing. Enrique Martín Hermitte.</a:t>
                      </a:r>
                      <a:endParaRPr sz="1300">
                        <a:solidFill>
                          <a:schemeClr val="dk1"/>
                        </a:solidFill>
                        <a:latin typeface="Archivo"/>
                        <a:ea typeface="Archivo"/>
                        <a:cs typeface="Archivo"/>
                        <a:sym typeface="Archiv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just">
                        <a:lnSpc>
                          <a:spcPct val="115000"/>
                        </a:lnSpc>
                        <a:spcBef>
                          <a:spcPts val="0"/>
                        </a:spcBef>
                        <a:spcAft>
                          <a:spcPts val="0"/>
                        </a:spcAft>
                        <a:buNone/>
                      </a:pPr>
                      <a:r>
                        <a:rPr b="1" lang="es" sz="1300" u="sng">
                          <a:solidFill>
                            <a:schemeClr val="hlink"/>
                          </a:solidFill>
                          <a:latin typeface="Archivo"/>
                          <a:ea typeface="Archivo"/>
                          <a:cs typeface="Archivo"/>
                          <a:sym typeface="Archivo"/>
                          <a:hlinkClick action="ppaction://hlinksldjump" r:id="rId9"/>
                        </a:rPr>
                        <a:t>“Mitos en juego: Leer, escribir y crear con TIC”</a:t>
                      </a:r>
                      <a:endParaRPr b="1" sz="1300">
                        <a:solidFill>
                          <a:schemeClr val="dk1"/>
                        </a:solidFill>
                        <a:latin typeface="Archivo"/>
                        <a:ea typeface="Archivo"/>
                        <a:cs typeface="Archivo"/>
                        <a:sym typeface="Archivo"/>
                      </a:endParaRPr>
                    </a:p>
                    <a:p>
                      <a:pPr indent="0" lvl="0" marL="0" rtl="0" algn="just">
                        <a:lnSpc>
                          <a:spcPct val="115000"/>
                        </a:lnSpc>
                        <a:spcBef>
                          <a:spcPts val="0"/>
                        </a:spcBef>
                        <a:spcAft>
                          <a:spcPts val="0"/>
                        </a:spcAft>
                        <a:buNone/>
                      </a:pPr>
                      <a:r>
                        <a:rPr lang="es" sz="1300">
                          <a:solidFill>
                            <a:schemeClr val="dk1"/>
                          </a:solidFill>
                          <a:latin typeface="Archivo"/>
                          <a:ea typeface="Archivo"/>
                          <a:cs typeface="Archivo"/>
                          <a:sym typeface="Archivo"/>
                        </a:rPr>
                        <a:t>Melisa Herrera- Comercial 12 D.E. 21 “Juan XXIII”.</a:t>
                      </a:r>
                      <a:endParaRPr sz="1300">
                        <a:solidFill>
                          <a:schemeClr val="dk1"/>
                        </a:solidFill>
                        <a:latin typeface="Archivo"/>
                        <a:ea typeface="Archivo"/>
                        <a:cs typeface="Archivo"/>
                        <a:sym typeface="Archiv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just">
                        <a:lnSpc>
                          <a:spcPct val="115000"/>
                        </a:lnSpc>
                        <a:spcBef>
                          <a:spcPts val="0"/>
                        </a:spcBef>
                        <a:spcAft>
                          <a:spcPts val="0"/>
                        </a:spcAft>
                        <a:buClr>
                          <a:schemeClr val="dk1"/>
                        </a:buClr>
                        <a:buSzPts val="1100"/>
                        <a:buFont typeface="Arial"/>
                        <a:buNone/>
                      </a:pPr>
                      <a:r>
                        <a:rPr b="1" lang="es" sz="1300" u="sng">
                          <a:solidFill>
                            <a:schemeClr val="hlink"/>
                          </a:solidFill>
                          <a:latin typeface="Archivo"/>
                          <a:ea typeface="Archivo"/>
                          <a:cs typeface="Archivo"/>
                          <a:sym typeface="Archivo"/>
                          <a:hlinkClick action="ppaction://hlinksldjump" r:id="rId10"/>
                        </a:rPr>
                        <a:t>“El recorrido de la palabra”</a:t>
                      </a:r>
                      <a:endParaRPr b="1" sz="1300">
                        <a:solidFill>
                          <a:schemeClr val="dk1"/>
                        </a:solidFill>
                        <a:latin typeface="Archivo"/>
                        <a:ea typeface="Archivo"/>
                        <a:cs typeface="Archivo"/>
                        <a:sym typeface="Archivo"/>
                      </a:endParaRPr>
                    </a:p>
                    <a:p>
                      <a:pPr indent="0" lvl="0" marL="0" rtl="0" algn="just">
                        <a:lnSpc>
                          <a:spcPct val="115000"/>
                        </a:lnSpc>
                        <a:spcBef>
                          <a:spcPts val="0"/>
                        </a:spcBef>
                        <a:spcAft>
                          <a:spcPts val="0"/>
                        </a:spcAft>
                        <a:buClr>
                          <a:schemeClr val="dk1"/>
                        </a:buClr>
                        <a:buSzPts val="1100"/>
                        <a:buFont typeface="Arial"/>
                        <a:buNone/>
                      </a:pPr>
                      <a:r>
                        <a:rPr lang="es" sz="1300">
                          <a:solidFill>
                            <a:schemeClr val="dk1"/>
                          </a:solidFill>
                          <a:latin typeface="Archivo"/>
                          <a:ea typeface="Archivo"/>
                          <a:cs typeface="Archivo"/>
                          <a:sym typeface="Archivo"/>
                        </a:rPr>
                        <a:t>Ricardo Zacarías y Tamara Figueredo- EEM 6 DE 19</a:t>
                      </a:r>
                      <a:endParaRPr sz="1300">
                        <a:solidFill>
                          <a:schemeClr val="dk1"/>
                        </a:solidFill>
                        <a:latin typeface="Archivo"/>
                        <a:ea typeface="Archivo"/>
                        <a:cs typeface="Archivo"/>
                        <a:sym typeface="Archiv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just">
                        <a:lnSpc>
                          <a:spcPct val="115000"/>
                        </a:lnSpc>
                        <a:spcBef>
                          <a:spcPts val="0"/>
                        </a:spcBef>
                        <a:spcAft>
                          <a:spcPts val="0"/>
                        </a:spcAft>
                        <a:buNone/>
                      </a:pPr>
                      <a:r>
                        <a:rPr b="1" lang="es" sz="1300" u="sng">
                          <a:solidFill>
                            <a:schemeClr val="hlink"/>
                          </a:solidFill>
                          <a:latin typeface="Archivo"/>
                          <a:ea typeface="Archivo"/>
                          <a:cs typeface="Archivo"/>
                          <a:sym typeface="Archivo"/>
                          <a:hlinkClick action="ppaction://hlinksldjump" r:id="rId11"/>
                        </a:rPr>
                        <a:t>“Fortaleciendo la voz propia”</a:t>
                      </a:r>
                      <a:endParaRPr b="1" sz="1300">
                        <a:solidFill>
                          <a:schemeClr val="dk1"/>
                        </a:solidFill>
                        <a:latin typeface="Archivo"/>
                        <a:ea typeface="Archivo"/>
                        <a:cs typeface="Archivo"/>
                        <a:sym typeface="Archivo"/>
                      </a:endParaRPr>
                    </a:p>
                    <a:p>
                      <a:pPr indent="0" lvl="0" marL="0" rtl="0" algn="just">
                        <a:lnSpc>
                          <a:spcPct val="115000"/>
                        </a:lnSpc>
                        <a:spcBef>
                          <a:spcPts val="0"/>
                        </a:spcBef>
                        <a:spcAft>
                          <a:spcPts val="0"/>
                        </a:spcAft>
                        <a:buNone/>
                      </a:pPr>
                      <a:r>
                        <a:rPr lang="es" sz="1300">
                          <a:solidFill>
                            <a:schemeClr val="dk1"/>
                          </a:solidFill>
                          <a:latin typeface="Archivo"/>
                          <a:ea typeface="Archivo"/>
                          <a:cs typeface="Archivo"/>
                          <a:sym typeface="Archivo"/>
                        </a:rPr>
                        <a:t>Laura Mondini, Jimena Mariana </a:t>
                      </a:r>
                      <a:endParaRPr sz="1300">
                        <a:solidFill>
                          <a:schemeClr val="dk1"/>
                        </a:solidFill>
                        <a:latin typeface="Archivo"/>
                        <a:ea typeface="Archivo"/>
                        <a:cs typeface="Archivo"/>
                        <a:sym typeface="Archivo"/>
                      </a:endParaRPr>
                    </a:p>
                    <a:p>
                      <a:pPr indent="0" lvl="0" marL="0" rtl="0" algn="just">
                        <a:lnSpc>
                          <a:spcPct val="115000"/>
                        </a:lnSpc>
                        <a:spcBef>
                          <a:spcPts val="0"/>
                        </a:spcBef>
                        <a:spcAft>
                          <a:spcPts val="0"/>
                        </a:spcAft>
                        <a:buNone/>
                      </a:pPr>
                      <a:r>
                        <a:rPr lang="es" sz="1300">
                          <a:solidFill>
                            <a:schemeClr val="dk1"/>
                          </a:solidFill>
                          <a:latin typeface="Archivo"/>
                          <a:ea typeface="Archivo"/>
                          <a:cs typeface="Archivo"/>
                          <a:sym typeface="Archivo"/>
                        </a:rPr>
                        <a:t>Contreras y Mayra Salto- Esc Com 21 DE 11 “Cap. de Navío Hip.  Bouchard”</a:t>
                      </a:r>
                      <a:endParaRPr sz="1300">
                        <a:solidFill>
                          <a:schemeClr val="dk1"/>
                        </a:solidFill>
                        <a:latin typeface="Archivo"/>
                        <a:ea typeface="Archivo"/>
                        <a:cs typeface="Archivo"/>
                        <a:sym typeface="Archiv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just">
                        <a:lnSpc>
                          <a:spcPct val="115000"/>
                        </a:lnSpc>
                        <a:spcBef>
                          <a:spcPts val="0"/>
                        </a:spcBef>
                        <a:spcAft>
                          <a:spcPts val="0"/>
                        </a:spcAft>
                        <a:buClr>
                          <a:schemeClr val="dk1"/>
                        </a:buClr>
                        <a:buSzPts val="1100"/>
                        <a:buFont typeface="Arial"/>
                        <a:buNone/>
                      </a:pPr>
                      <a:r>
                        <a:rPr b="1" lang="es" sz="1300" u="sng">
                          <a:solidFill>
                            <a:schemeClr val="hlink"/>
                          </a:solidFill>
                          <a:latin typeface="Archivo"/>
                          <a:ea typeface="Archivo"/>
                          <a:cs typeface="Archivo"/>
                          <a:sym typeface="Archivo"/>
                          <a:hlinkClick action="ppaction://hlinksldjump" r:id="rId12"/>
                        </a:rPr>
                        <a:t>“Revisando las prácticas: Lxs pibxs y nosotrxs”</a:t>
                      </a:r>
                      <a:r>
                        <a:rPr lang="es" sz="1300" u="sng">
                          <a:solidFill>
                            <a:schemeClr val="hlink"/>
                          </a:solidFill>
                          <a:latin typeface="Archivo"/>
                          <a:ea typeface="Archivo"/>
                          <a:cs typeface="Archivo"/>
                          <a:sym typeface="Archivo"/>
                          <a:hlinkClick action="ppaction://hlinksldjump" r:id="rId13"/>
                        </a:rPr>
                        <a:t>,</a:t>
                      </a:r>
                      <a:endParaRPr sz="1300">
                        <a:solidFill>
                          <a:schemeClr val="dk1"/>
                        </a:solidFill>
                        <a:latin typeface="Archivo"/>
                        <a:ea typeface="Archivo"/>
                        <a:cs typeface="Archivo"/>
                        <a:sym typeface="Archivo"/>
                      </a:endParaRPr>
                    </a:p>
                    <a:p>
                      <a:pPr indent="0" lvl="0" marL="0" rtl="0" algn="just">
                        <a:lnSpc>
                          <a:spcPct val="115000"/>
                        </a:lnSpc>
                        <a:spcBef>
                          <a:spcPts val="0"/>
                        </a:spcBef>
                        <a:spcAft>
                          <a:spcPts val="0"/>
                        </a:spcAft>
                        <a:buNone/>
                      </a:pPr>
                      <a:r>
                        <a:rPr lang="es" sz="1300">
                          <a:solidFill>
                            <a:schemeClr val="dk1"/>
                          </a:solidFill>
                          <a:latin typeface="Archivo"/>
                          <a:ea typeface="Archivo"/>
                          <a:cs typeface="Archivo"/>
                          <a:sym typeface="Archivo"/>
                        </a:rPr>
                        <a:t>Laura Gammalsson y Romina Vazquez- Esc. Sup. de Ed. Art. en Cerámica No. 1.</a:t>
                      </a:r>
                      <a:endParaRPr/>
                    </a:p>
                  </a:txBody>
                  <a:tcPr marT="91425" marB="91425" marR="91425" marL="91425">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2" name="Shape 1602"/>
        <p:cNvGrpSpPr/>
        <p:nvPr/>
      </p:nvGrpSpPr>
      <p:grpSpPr>
        <a:xfrm>
          <a:off x="0" y="0"/>
          <a:ext cx="0" cy="0"/>
          <a:chOff x="0" y="0"/>
          <a:chExt cx="0" cy="0"/>
        </a:xfrm>
      </p:grpSpPr>
      <p:grpSp>
        <p:nvGrpSpPr>
          <p:cNvPr id="1603" name="Google Shape;1603;g36fc0fb3c12_6_45"/>
          <p:cNvGrpSpPr/>
          <p:nvPr/>
        </p:nvGrpSpPr>
        <p:grpSpPr>
          <a:xfrm rot="5400000">
            <a:off x="4746817" y="1034147"/>
            <a:ext cx="3189350" cy="1336365"/>
            <a:chOff x="5974610" y="421182"/>
            <a:chExt cx="3189350" cy="1336365"/>
          </a:xfrm>
        </p:grpSpPr>
        <p:grpSp>
          <p:nvGrpSpPr>
            <p:cNvPr id="1604" name="Google Shape;1604;g36fc0fb3c12_6_45"/>
            <p:cNvGrpSpPr/>
            <p:nvPr/>
          </p:nvGrpSpPr>
          <p:grpSpPr>
            <a:xfrm rot="5400000">
              <a:off x="7873552" y="-202762"/>
              <a:ext cx="666463" cy="1914351"/>
              <a:chOff x="2405075" y="2171775"/>
              <a:chExt cx="633400" cy="1900100"/>
            </a:xfrm>
          </p:grpSpPr>
          <p:cxnSp>
            <p:nvCxnSpPr>
              <p:cNvPr id="1605" name="Google Shape;1605;g36fc0fb3c12_6_4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06" name="Google Shape;1606;g36fc0fb3c12_6_4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07" name="Google Shape;1607;g36fc0fb3c12_6_4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08" name="Google Shape;1608;g36fc0fb3c12_6_4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09" name="Google Shape;1609;g36fc0fb3c12_6_4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10" name="Google Shape;1610;g36fc0fb3c12_6_4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11" name="Google Shape;1611;g36fc0fb3c12_6_4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12" name="Google Shape;1612;g36fc0fb3c12_6_4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13" name="Google Shape;1613;g36fc0fb3c12_6_4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14" name="Google Shape;1614;g36fc0fb3c12_6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15" name="Google Shape;1615;g36fc0fb3c12_6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16" name="Google Shape;1616;g36fc0fb3c12_6_4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17" name="Google Shape;1617;g36fc0fb3c12_6_4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18" name="Google Shape;1618;g36fc0fb3c12_6_4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19" name="Google Shape;1619;g36fc0fb3c12_6_4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620" name="Google Shape;1620;g36fc0fb3c12_6_45"/>
            <p:cNvGrpSpPr/>
            <p:nvPr/>
          </p:nvGrpSpPr>
          <p:grpSpPr>
            <a:xfrm rot="5400000">
              <a:off x="7873552" y="467140"/>
              <a:ext cx="666463" cy="1914351"/>
              <a:chOff x="2405075" y="2171775"/>
              <a:chExt cx="633400" cy="1900100"/>
            </a:xfrm>
          </p:grpSpPr>
          <p:cxnSp>
            <p:nvCxnSpPr>
              <p:cNvPr id="1621" name="Google Shape;1621;g36fc0fb3c12_6_4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22" name="Google Shape;1622;g36fc0fb3c12_6_4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23" name="Google Shape;1623;g36fc0fb3c12_6_4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24" name="Google Shape;1624;g36fc0fb3c12_6_4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25" name="Google Shape;1625;g36fc0fb3c12_6_4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26" name="Google Shape;1626;g36fc0fb3c12_6_4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27" name="Google Shape;1627;g36fc0fb3c12_6_4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28" name="Google Shape;1628;g36fc0fb3c12_6_4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29" name="Google Shape;1629;g36fc0fb3c12_6_4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30" name="Google Shape;1630;g36fc0fb3c12_6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31" name="Google Shape;1631;g36fc0fb3c12_6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32" name="Google Shape;1632;g36fc0fb3c12_6_4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33" name="Google Shape;1633;g36fc0fb3c12_6_4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34" name="Google Shape;1634;g36fc0fb3c12_6_4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35" name="Google Shape;1635;g36fc0fb3c12_6_4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636" name="Google Shape;1636;g36fc0fb3c12_6_45"/>
            <p:cNvGrpSpPr/>
            <p:nvPr/>
          </p:nvGrpSpPr>
          <p:grpSpPr>
            <a:xfrm rot="5400000">
              <a:off x="6598553" y="-202762"/>
              <a:ext cx="666463" cy="1914351"/>
              <a:chOff x="2405075" y="2171775"/>
              <a:chExt cx="633400" cy="1900100"/>
            </a:xfrm>
          </p:grpSpPr>
          <p:cxnSp>
            <p:nvCxnSpPr>
              <p:cNvPr id="1637" name="Google Shape;1637;g36fc0fb3c12_6_4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38" name="Google Shape;1638;g36fc0fb3c12_6_4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39" name="Google Shape;1639;g36fc0fb3c12_6_4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40" name="Google Shape;1640;g36fc0fb3c12_6_4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41" name="Google Shape;1641;g36fc0fb3c12_6_4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42" name="Google Shape;1642;g36fc0fb3c12_6_4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43" name="Google Shape;1643;g36fc0fb3c12_6_4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44" name="Google Shape;1644;g36fc0fb3c12_6_4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45" name="Google Shape;1645;g36fc0fb3c12_6_4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46" name="Google Shape;1646;g36fc0fb3c12_6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47" name="Google Shape;1647;g36fc0fb3c12_6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48" name="Google Shape;1648;g36fc0fb3c12_6_4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49" name="Google Shape;1649;g36fc0fb3c12_6_4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50" name="Google Shape;1650;g36fc0fb3c12_6_4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51" name="Google Shape;1651;g36fc0fb3c12_6_4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652" name="Google Shape;1652;g36fc0fb3c12_6_45"/>
            <p:cNvGrpSpPr/>
            <p:nvPr/>
          </p:nvGrpSpPr>
          <p:grpSpPr>
            <a:xfrm rot="5400000">
              <a:off x="6598553" y="467140"/>
              <a:ext cx="666463" cy="1914351"/>
              <a:chOff x="2405075" y="2171775"/>
              <a:chExt cx="633400" cy="1900100"/>
            </a:xfrm>
          </p:grpSpPr>
          <p:cxnSp>
            <p:nvCxnSpPr>
              <p:cNvPr id="1653" name="Google Shape;1653;g36fc0fb3c12_6_4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54" name="Google Shape;1654;g36fc0fb3c12_6_4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55" name="Google Shape;1655;g36fc0fb3c12_6_4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56" name="Google Shape;1656;g36fc0fb3c12_6_4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57" name="Google Shape;1657;g36fc0fb3c12_6_4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658" name="Google Shape;1658;g36fc0fb3c12_6_4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59" name="Google Shape;1659;g36fc0fb3c12_6_4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60" name="Google Shape;1660;g36fc0fb3c12_6_4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61" name="Google Shape;1661;g36fc0fb3c12_6_4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62" name="Google Shape;1662;g36fc0fb3c12_6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63" name="Google Shape;1663;g36fc0fb3c12_6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64" name="Google Shape;1664;g36fc0fb3c12_6_4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65" name="Google Shape;1665;g36fc0fb3c12_6_4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666" name="Google Shape;1666;g36fc0fb3c12_6_4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667" name="Google Shape;1667;g36fc0fb3c12_6_4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1668" name="Google Shape;1668;g36fc0fb3c12_6_45"/>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1669" name="Google Shape;1669;g36fc0fb3c12_6_45"/>
          <p:cNvSpPr txBox="1"/>
          <p:nvPr/>
        </p:nvSpPr>
        <p:spPr>
          <a:xfrm>
            <a:off x="892750" y="1625275"/>
            <a:ext cx="5487900" cy="2909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 </a:t>
            </a:r>
            <a:r>
              <a:rPr i="0" lang="es" sz="1800" u="none" cap="none" strike="noStrike">
                <a:solidFill>
                  <a:schemeClr val="dk1"/>
                </a:solidFill>
                <a:latin typeface="Archivo"/>
                <a:ea typeface="Archivo"/>
                <a:cs typeface="Archivo"/>
                <a:sym typeface="Archivo"/>
              </a:rPr>
              <a:t>Joaquín Márquez </a:t>
            </a:r>
            <a:endParaRPr sz="16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sz="16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Nº: </a:t>
            </a:r>
            <a:r>
              <a:rPr i="0" lang="es" sz="1800" u="none" cap="none" strike="noStrike">
                <a:solidFill>
                  <a:schemeClr val="dk1"/>
                </a:solidFill>
                <a:latin typeface="Archivo"/>
                <a:ea typeface="Archivo"/>
                <a:cs typeface="Archivo"/>
                <a:sym typeface="Archivo"/>
              </a:rPr>
              <a:t>EEM 5 DE 15 </a:t>
            </a:r>
            <a:endParaRPr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i="0" lang="es" sz="1800" u="none" cap="none" strike="noStrike">
                <a:solidFill>
                  <a:schemeClr val="dk1"/>
                </a:solidFill>
                <a:latin typeface="Archivo"/>
                <a:ea typeface="Archivo"/>
                <a:cs typeface="Archivo"/>
                <a:sym typeface="Archivo"/>
              </a:rPr>
              <a:t>Monseñor </a:t>
            </a:r>
            <a:r>
              <a:rPr lang="es" sz="1800">
                <a:solidFill>
                  <a:schemeClr val="dk1"/>
                </a:solidFill>
                <a:latin typeface="Archivo"/>
                <a:ea typeface="Archivo"/>
                <a:cs typeface="Archivo"/>
                <a:sym typeface="Archivo"/>
              </a:rPr>
              <a:t>Angelelli</a:t>
            </a:r>
            <a:endParaRPr sz="17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sz="17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a:t>
            </a:r>
            <a:r>
              <a:rPr b="1" lang="es" sz="1800">
                <a:solidFill>
                  <a:schemeClr val="dk1"/>
                </a:solidFill>
                <a:latin typeface="Archivo"/>
                <a:ea typeface="Archivo"/>
                <a:cs typeface="Archivo"/>
                <a:sym typeface="Archivo"/>
              </a:rPr>
              <a:t>sección</a:t>
            </a:r>
            <a:r>
              <a:rPr b="1" i="0" lang="es" sz="1800" u="none" cap="none" strike="noStrike">
                <a:solidFill>
                  <a:schemeClr val="dk1"/>
                </a:solidFill>
                <a:latin typeface="Archivo"/>
                <a:ea typeface="Archivo"/>
                <a:cs typeface="Archivo"/>
                <a:sym typeface="Archivo"/>
              </a:rPr>
              <a:t>: </a:t>
            </a:r>
            <a:r>
              <a:rPr i="0" lang="es" sz="1800" u="none" cap="none" strike="noStrike">
                <a:solidFill>
                  <a:schemeClr val="dk1"/>
                </a:solidFill>
                <a:latin typeface="Archivo"/>
                <a:ea typeface="Archivo"/>
                <a:cs typeface="Archivo"/>
                <a:sym typeface="Archivo"/>
              </a:rPr>
              <a:t>2° 1° (TM)</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a:t>
            </a:r>
            <a:r>
              <a:rPr i="0" lang="es" sz="1800" u="none" cap="none" strike="noStrike">
                <a:solidFill>
                  <a:schemeClr val="dk1"/>
                </a:solidFill>
                <a:latin typeface="Archivo"/>
                <a:ea typeface="Archivo"/>
                <a:cs typeface="Archivo"/>
                <a:sym typeface="Archivo"/>
              </a:rPr>
              <a:t>Leer para estudiar</a:t>
            </a:r>
            <a:endParaRPr b="0" i="0" sz="1600" u="none" cap="none" strike="noStrike">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Archivo"/>
              <a:ea typeface="Archivo"/>
              <a:cs typeface="Archivo"/>
              <a:sym typeface="Archivo"/>
            </a:endParaRPr>
          </a:p>
        </p:txBody>
      </p:sp>
      <p:pic>
        <p:nvPicPr>
          <p:cNvPr id="1670" name="Google Shape;1670;g36fc0fb3c12_6_45"/>
          <p:cNvPicPr preferRelativeResize="0"/>
          <p:nvPr/>
        </p:nvPicPr>
        <p:blipFill rotWithShape="1">
          <a:blip r:embed="rId4">
            <a:alphaModFix/>
          </a:blip>
          <a:srcRect b="0" l="0" r="0" t="0"/>
          <a:stretch/>
        </p:blipFill>
        <p:spPr>
          <a:xfrm rot="9900001">
            <a:off x="6717779" y="3257113"/>
            <a:ext cx="3672048" cy="3087523"/>
          </a:xfrm>
          <a:prstGeom prst="rect">
            <a:avLst/>
          </a:prstGeom>
          <a:noFill/>
          <a:ln>
            <a:noFill/>
          </a:ln>
        </p:spPr>
      </p:pic>
      <p:grpSp>
        <p:nvGrpSpPr>
          <p:cNvPr id="1671" name="Google Shape;1671;g36fc0fb3c12_6_45"/>
          <p:cNvGrpSpPr/>
          <p:nvPr/>
        </p:nvGrpSpPr>
        <p:grpSpPr>
          <a:xfrm>
            <a:off x="773068" y="2365276"/>
            <a:ext cx="119674" cy="125925"/>
            <a:chOff x="853100" y="2420550"/>
            <a:chExt cx="69000" cy="72600"/>
          </a:xfrm>
        </p:grpSpPr>
        <p:cxnSp>
          <p:nvCxnSpPr>
            <p:cNvPr id="1672" name="Google Shape;1672;g36fc0fb3c12_6_4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673" name="Google Shape;1673;g36fc0fb3c12_6_4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674" name="Google Shape;1674;g36fc0fb3c12_6_45"/>
          <p:cNvGrpSpPr/>
          <p:nvPr/>
        </p:nvGrpSpPr>
        <p:grpSpPr>
          <a:xfrm>
            <a:off x="773068" y="1800035"/>
            <a:ext cx="119674" cy="125925"/>
            <a:chOff x="853100" y="2420550"/>
            <a:chExt cx="69000" cy="72600"/>
          </a:xfrm>
        </p:grpSpPr>
        <p:cxnSp>
          <p:nvCxnSpPr>
            <p:cNvPr id="1675" name="Google Shape;1675;g36fc0fb3c12_6_4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676" name="Google Shape;1676;g36fc0fb3c12_6_4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677" name="Google Shape;1677;g36fc0fb3c12_6_45"/>
          <p:cNvGrpSpPr/>
          <p:nvPr/>
        </p:nvGrpSpPr>
        <p:grpSpPr>
          <a:xfrm>
            <a:off x="773068" y="3932578"/>
            <a:ext cx="119674" cy="125925"/>
            <a:chOff x="853100" y="2420550"/>
            <a:chExt cx="69000" cy="72600"/>
          </a:xfrm>
        </p:grpSpPr>
        <p:cxnSp>
          <p:nvCxnSpPr>
            <p:cNvPr id="1678" name="Google Shape;1678;g36fc0fb3c12_6_4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679" name="Google Shape;1679;g36fc0fb3c12_6_4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680" name="Google Shape;1680;g36fc0fb3c12_6_45"/>
          <p:cNvSpPr txBox="1"/>
          <p:nvPr/>
        </p:nvSpPr>
        <p:spPr>
          <a:xfrm>
            <a:off x="646425" y="505025"/>
            <a:ext cx="4557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100">
                <a:highlight>
                  <a:srgbClr val="B7DB20"/>
                </a:highlight>
                <a:latin typeface="Archivo ExtraBold"/>
                <a:ea typeface="Archivo ExtraBold"/>
                <a:cs typeface="Archivo ExtraBold"/>
                <a:sym typeface="Archivo ExtraBold"/>
              </a:rPr>
              <a:t>“Profe, ¿para qué leemos esto?”</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1681" name="Google Shape;1681;g36fc0fb3c12_6_45"/>
          <p:cNvPicPr preferRelativeResize="0"/>
          <p:nvPr/>
        </p:nvPicPr>
        <p:blipFill rotWithShape="1">
          <a:blip r:embed="rId5">
            <a:alphaModFix/>
          </a:blip>
          <a:srcRect b="0" l="0" r="0" t="0"/>
          <a:stretch/>
        </p:blipFill>
        <p:spPr>
          <a:xfrm rot="2181472">
            <a:off x="8073753" y="613847"/>
            <a:ext cx="554526" cy="456436"/>
          </a:xfrm>
          <a:prstGeom prst="rect">
            <a:avLst/>
          </a:prstGeom>
          <a:noFill/>
          <a:ln>
            <a:noFill/>
          </a:ln>
        </p:spPr>
      </p:pic>
      <p:grpSp>
        <p:nvGrpSpPr>
          <p:cNvPr id="1682" name="Google Shape;1682;g36fc0fb3c12_6_45"/>
          <p:cNvGrpSpPr/>
          <p:nvPr/>
        </p:nvGrpSpPr>
        <p:grpSpPr>
          <a:xfrm>
            <a:off x="773068" y="3312036"/>
            <a:ext cx="119674" cy="125925"/>
            <a:chOff x="853100" y="2420550"/>
            <a:chExt cx="69000" cy="72600"/>
          </a:xfrm>
        </p:grpSpPr>
        <p:cxnSp>
          <p:nvCxnSpPr>
            <p:cNvPr id="1683" name="Google Shape;1683;g36fc0fb3c12_6_4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684" name="Google Shape;1684;g36fc0fb3c12_6_4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pic>
        <p:nvPicPr>
          <p:cNvPr id="1685" name="Google Shape;1685;g36fc0fb3c12_6_45"/>
          <p:cNvPicPr preferRelativeResize="0"/>
          <p:nvPr/>
        </p:nvPicPr>
        <p:blipFill>
          <a:blip r:embed="rId6">
            <a:alphaModFix/>
          </a:blip>
          <a:stretch>
            <a:fillRect/>
          </a:stretch>
        </p:blipFill>
        <p:spPr>
          <a:xfrm>
            <a:off x="4363550" y="1452263"/>
            <a:ext cx="4346050" cy="189181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89" name="Shape 1689"/>
        <p:cNvGrpSpPr/>
        <p:nvPr/>
      </p:nvGrpSpPr>
      <p:grpSpPr>
        <a:xfrm>
          <a:off x="0" y="0"/>
          <a:ext cx="0" cy="0"/>
          <a:chOff x="0" y="0"/>
          <a:chExt cx="0" cy="0"/>
        </a:xfrm>
      </p:grpSpPr>
      <p:pic>
        <p:nvPicPr>
          <p:cNvPr id="1690" name="Google Shape;1690;g36fc0fb3c12_6_132"/>
          <p:cNvPicPr preferRelativeResize="0"/>
          <p:nvPr/>
        </p:nvPicPr>
        <p:blipFill rotWithShape="1">
          <a:blip r:embed="rId3">
            <a:alphaModFix/>
          </a:blip>
          <a:srcRect b="0" l="0" r="0" t="0"/>
          <a:stretch/>
        </p:blipFill>
        <p:spPr>
          <a:xfrm>
            <a:off x="0" y="712700"/>
            <a:ext cx="1261814" cy="311763"/>
          </a:xfrm>
          <a:prstGeom prst="rect">
            <a:avLst/>
          </a:prstGeom>
          <a:noFill/>
          <a:ln>
            <a:noFill/>
          </a:ln>
        </p:spPr>
      </p:pic>
      <p:sp>
        <p:nvSpPr>
          <p:cNvPr id="1691" name="Google Shape;1691;g36fc0fb3c12_6_132"/>
          <p:cNvSpPr txBox="1"/>
          <p:nvPr/>
        </p:nvSpPr>
        <p:spPr>
          <a:xfrm>
            <a:off x="278100" y="1083775"/>
            <a:ext cx="8216700" cy="34941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1100"/>
              </a:spcBef>
              <a:spcAft>
                <a:spcPts val="0"/>
              </a:spcAft>
              <a:buClr>
                <a:schemeClr val="dk1"/>
              </a:buClr>
              <a:buSzPts val="1300"/>
              <a:buFont typeface="Arial"/>
              <a:buNone/>
            </a:pPr>
            <a:r>
              <a:rPr b="1" i="0" lang="es" sz="1500" u="none" cap="none" strike="noStrike">
                <a:solidFill>
                  <a:schemeClr val="dk1"/>
                </a:solidFill>
                <a:highlight>
                  <a:srgbClr val="B7DB20"/>
                </a:highlight>
                <a:latin typeface="Archivo"/>
                <a:ea typeface="Archivo"/>
                <a:cs typeface="Archivo"/>
                <a:sym typeface="Archivo"/>
              </a:rPr>
              <a:t>Duración </a:t>
            </a:r>
            <a:r>
              <a:rPr b="1" i="0" lang="es" sz="1500" u="none" cap="none" strike="noStrike">
                <a:solidFill>
                  <a:schemeClr val="dk1"/>
                </a:solidFill>
                <a:highlight>
                  <a:schemeClr val="lt1"/>
                </a:highlight>
                <a:latin typeface="Archivo"/>
                <a:ea typeface="Archivo"/>
                <a:cs typeface="Archivo"/>
                <a:sym typeface="Archivo"/>
              </a:rPr>
              <a:t>: </a:t>
            </a:r>
            <a:r>
              <a:rPr i="0" lang="es" sz="1500" u="none" cap="none" strike="noStrike">
                <a:solidFill>
                  <a:schemeClr val="dk1"/>
                </a:solidFill>
                <a:highlight>
                  <a:schemeClr val="lt1"/>
                </a:highlight>
                <a:latin typeface="Archivo"/>
                <a:ea typeface="Archivo"/>
                <a:cs typeface="Archivo"/>
                <a:sym typeface="Archivo"/>
              </a:rPr>
              <a:t>un </a:t>
            </a:r>
            <a:r>
              <a:rPr lang="es" sz="1500">
                <a:solidFill>
                  <a:schemeClr val="dk1"/>
                </a:solidFill>
                <a:highlight>
                  <a:schemeClr val="lt1"/>
                </a:highlight>
                <a:latin typeface="Archivo"/>
                <a:ea typeface="Archivo"/>
                <a:cs typeface="Archivo"/>
                <a:sym typeface="Archivo"/>
              </a:rPr>
              <a:t>bimestre</a:t>
            </a:r>
            <a:endParaRPr b="0" i="0" sz="1300" u="none" cap="none" strike="noStrike">
              <a:solidFill>
                <a:schemeClr val="dk1"/>
              </a:solidFill>
              <a:highlight>
                <a:schemeClr val="lt1"/>
              </a:highlight>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1" i="0" lang="es" sz="1500" u="none" cap="none" strike="noStrike">
                <a:solidFill>
                  <a:srgbClr val="000000"/>
                </a:solidFill>
                <a:highlight>
                  <a:srgbClr val="B7DB20"/>
                </a:highlight>
                <a:latin typeface="Archivo"/>
                <a:ea typeface="Archivo"/>
                <a:cs typeface="Archivo"/>
                <a:sym typeface="Archivo"/>
              </a:rPr>
              <a:t>Situación inicial:</a:t>
            </a:r>
            <a:r>
              <a:rPr b="0" i="0" lang="es" sz="1300" u="none" cap="none" strike="noStrike">
                <a:solidFill>
                  <a:schemeClr val="dk1"/>
                </a:solidFill>
                <a:latin typeface="Archivo"/>
                <a:ea typeface="Archivo"/>
                <a:cs typeface="Archivo"/>
                <a:sym typeface="Archivo"/>
              </a:rPr>
              <a:t> </a:t>
            </a:r>
            <a:r>
              <a:rPr b="0" i="0" lang="es" sz="1500" u="none" cap="none" strike="noStrike">
                <a:solidFill>
                  <a:schemeClr val="dk1"/>
                </a:solidFill>
                <a:latin typeface="Archivo"/>
                <a:ea typeface="Archivo"/>
                <a:cs typeface="Archivo"/>
                <a:sym typeface="Archivo"/>
              </a:rPr>
              <a:t>Los y las estudiantes de 2do año presentan dificultades al momento de realizar lecturas interpretativas de textos literarios y no literarios. Algunas tareas que les resultan desafiantes involucran jerarquizar información y realizar inferencias. Además, en general se observan dificultades para sostener la concentración durante la lectura. </a:t>
            </a:r>
            <a:endParaRPr b="0" i="0" sz="1500" u="none" cap="none" strike="noStrike">
              <a:solidFill>
                <a:schemeClr val="dk1"/>
              </a:solidFill>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1" i="0" lang="es" sz="1500" u="none" cap="none" strike="noStrike">
                <a:solidFill>
                  <a:schemeClr val="dk1"/>
                </a:solidFill>
                <a:highlight>
                  <a:srgbClr val="B7DB20"/>
                </a:highlight>
                <a:latin typeface="Archivo"/>
                <a:ea typeface="Archivo"/>
                <a:cs typeface="Archivo"/>
                <a:sym typeface="Archivo"/>
              </a:rPr>
              <a:t>Propósitos:</a:t>
            </a:r>
            <a:r>
              <a:rPr b="0" i="0" lang="es" sz="1500" u="none" cap="none" strike="noStrike">
                <a:solidFill>
                  <a:schemeClr val="dk1"/>
                </a:solidFill>
                <a:latin typeface="Archivo"/>
                <a:ea typeface="Archivo"/>
                <a:cs typeface="Archivo"/>
                <a:sym typeface="Archivo"/>
              </a:rPr>
              <a:t> </a:t>
            </a:r>
            <a:endParaRPr b="0" i="0" sz="1500" u="none" cap="none" strike="noStrike">
              <a:solidFill>
                <a:schemeClr val="dk1"/>
              </a:solidFill>
              <a:latin typeface="Archivo"/>
              <a:ea typeface="Archivo"/>
              <a:cs typeface="Archivo"/>
              <a:sym typeface="Archivo"/>
            </a:endParaRPr>
          </a:p>
          <a:p>
            <a:pPr indent="-323850" lvl="0" marL="457200" marR="0" rtl="0" algn="just">
              <a:lnSpc>
                <a:spcPct val="115000"/>
              </a:lnSpc>
              <a:spcBef>
                <a:spcPts val="1100"/>
              </a:spcBef>
              <a:spcAft>
                <a:spcPts val="0"/>
              </a:spcAft>
              <a:buClr>
                <a:schemeClr val="dk1"/>
              </a:buClr>
              <a:buSzPts val="1500"/>
              <a:buFont typeface="Archivo"/>
              <a:buChar char="●"/>
            </a:pPr>
            <a:r>
              <a:rPr lang="es" sz="1500">
                <a:solidFill>
                  <a:schemeClr val="dk1"/>
                </a:solidFill>
                <a:latin typeface="Archivo"/>
                <a:ea typeface="Archivo"/>
                <a:cs typeface="Archivo"/>
                <a:sym typeface="Archivo"/>
              </a:rPr>
              <a:t>Profundizar en estrategias de lectura e interpretación de textos no literarios en torno a la literatura.</a:t>
            </a:r>
            <a:endParaRPr sz="1500">
              <a:solidFill>
                <a:schemeClr val="dk1"/>
              </a:solidFill>
              <a:latin typeface="Archivo"/>
              <a:ea typeface="Archivo"/>
              <a:cs typeface="Archivo"/>
              <a:sym typeface="Archivo"/>
            </a:endParaRPr>
          </a:p>
          <a:p>
            <a:pPr indent="-323850" lvl="0" marL="457200" marR="0" rtl="0" algn="just">
              <a:lnSpc>
                <a:spcPct val="115000"/>
              </a:lnSpc>
              <a:spcBef>
                <a:spcPts val="0"/>
              </a:spcBef>
              <a:spcAft>
                <a:spcPts val="0"/>
              </a:spcAft>
              <a:buClr>
                <a:schemeClr val="dk1"/>
              </a:buClr>
              <a:buSzPts val="1500"/>
              <a:buFont typeface="Archivo"/>
              <a:buChar char="●"/>
            </a:pPr>
            <a:r>
              <a:rPr lang="es" sz="1500">
                <a:solidFill>
                  <a:schemeClr val="dk1"/>
                </a:solidFill>
                <a:latin typeface="Archivo"/>
                <a:ea typeface="Archivo"/>
                <a:cs typeface="Archivo"/>
                <a:sym typeface="Archivo"/>
              </a:rPr>
              <a:t>Brindar herramientas para leer e interpretar más allá de lo que está explícito en un texto.</a:t>
            </a:r>
            <a:endParaRPr sz="1500">
              <a:solidFill>
                <a:schemeClr val="dk1"/>
              </a:solidFill>
              <a:latin typeface="Archivo"/>
              <a:ea typeface="Archivo"/>
              <a:cs typeface="Archivo"/>
              <a:sym typeface="Archivo"/>
            </a:endParaRPr>
          </a:p>
          <a:p>
            <a:pPr indent="-323850" lvl="0" marL="457200" rtl="0" algn="just">
              <a:lnSpc>
                <a:spcPct val="115000"/>
              </a:lnSpc>
              <a:spcBef>
                <a:spcPts val="0"/>
              </a:spcBef>
              <a:spcAft>
                <a:spcPts val="0"/>
              </a:spcAft>
              <a:buClr>
                <a:schemeClr val="dk1"/>
              </a:buClr>
              <a:buSzPts val="1500"/>
              <a:buFont typeface="Archivo"/>
              <a:buChar char="●"/>
            </a:pPr>
            <a:r>
              <a:rPr lang="es" sz="1500">
                <a:solidFill>
                  <a:schemeClr val="dk1"/>
                </a:solidFill>
                <a:latin typeface="Archivo"/>
                <a:ea typeface="Archivo"/>
                <a:cs typeface="Archivo"/>
                <a:sym typeface="Archivo"/>
              </a:rPr>
              <a:t>Vincular la información provista en textos no literarios con las interpretaciones de textos literarios.</a:t>
            </a:r>
            <a:endParaRPr b="0" i="0" sz="1500" u="none" cap="none" strike="noStrike">
              <a:solidFill>
                <a:schemeClr val="dk1"/>
              </a:solidFill>
              <a:latin typeface="Archivo"/>
              <a:ea typeface="Archivo"/>
              <a:cs typeface="Archivo"/>
              <a:sym typeface="Archivo"/>
            </a:endParaRPr>
          </a:p>
        </p:txBody>
      </p:sp>
      <p:grpSp>
        <p:nvGrpSpPr>
          <p:cNvPr id="1692" name="Google Shape;1692;g36fc0fb3c12_6_132"/>
          <p:cNvGrpSpPr/>
          <p:nvPr/>
        </p:nvGrpSpPr>
        <p:grpSpPr>
          <a:xfrm>
            <a:off x="158423" y="1195250"/>
            <a:ext cx="119674" cy="125925"/>
            <a:chOff x="853100" y="2420550"/>
            <a:chExt cx="69000" cy="72600"/>
          </a:xfrm>
        </p:grpSpPr>
        <p:cxnSp>
          <p:nvCxnSpPr>
            <p:cNvPr id="1693" name="Google Shape;1693;g36fc0fb3c12_6_13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694" name="Google Shape;1694;g36fc0fb3c12_6_13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1695" name="Google Shape;1695;g36fc0fb3c12_6_132"/>
          <p:cNvSpPr txBox="1"/>
          <p:nvPr/>
        </p:nvSpPr>
        <p:spPr>
          <a:xfrm>
            <a:off x="158425" y="212100"/>
            <a:ext cx="3977400" cy="491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lang="es" sz="1900">
                <a:solidFill>
                  <a:schemeClr val="dk1"/>
                </a:solidFill>
                <a:latin typeface="Archivo"/>
                <a:ea typeface="Archivo"/>
                <a:cs typeface="Archivo"/>
                <a:sym typeface="Archivo"/>
              </a:rPr>
              <a:t>“Profe, ¿para qué leemos esto?”</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696" name="Google Shape;1696;g36fc0fb3c12_6_13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97" name="Google Shape;1697;g36fc0fb3c12_6_132"/>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grpSp>
        <p:nvGrpSpPr>
          <p:cNvPr id="1698" name="Google Shape;1698;g36fc0fb3c12_6_132"/>
          <p:cNvGrpSpPr/>
          <p:nvPr/>
        </p:nvGrpSpPr>
        <p:grpSpPr>
          <a:xfrm>
            <a:off x="158423" y="1626425"/>
            <a:ext cx="119674" cy="125925"/>
            <a:chOff x="853100" y="2420550"/>
            <a:chExt cx="69000" cy="72600"/>
          </a:xfrm>
        </p:grpSpPr>
        <p:cxnSp>
          <p:nvCxnSpPr>
            <p:cNvPr id="1699" name="Google Shape;1699;g36fc0fb3c12_6_13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700" name="Google Shape;1700;g36fc0fb3c12_6_13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1701" name="Google Shape;1701;g36fc0fb3c12_6_132"/>
          <p:cNvGrpSpPr/>
          <p:nvPr/>
        </p:nvGrpSpPr>
        <p:grpSpPr>
          <a:xfrm>
            <a:off x="158423" y="2829092"/>
            <a:ext cx="119674" cy="125925"/>
            <a:chOff x="853100" y="2420550"/>
            <a:chExt cx="69000" cy="72600"/>
          </a:xfrm>
        </p:grpSpPr>
        <p:cxnSp>
          <p:nvCxnSpPr>
            <p:cNvPr id="1702" name="Google Shape;1702;g36fc0fb3c12_6_132"/>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1703" name="Google Shape;1703;g36fc0fb3c12_6_132"/>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07" name="Shape 1707"/>
        <p:cNvGrpSpPr/>
        <p:nvPr/>
      </p:nvGrpSpPr>
      <p:grpSpPr>
        <a:xfrm>
          <a:off x="0" y="0"/>
          <a:ext cx="0" cy="0"/>
          <a:chOff x="0" y="0"/>
          <a:chExt cx="0" cy="0"/>
        </a:xfrm>
      </p:grpSpPr>
      <p:pic>
        <p:nvPicPr>
          <p:cNvPr id="1708" name="Google Shape;1708;g36fc0fb3c12_6_149"/>
          <p:cNvPicPr preferRelativeResize="0"/>
          <p:nvPr/>
        </p:nvPicPr>
        <p:blipFill rotWithShape="1">
          <a:blip r:embed="rId3">
            <a:alphaModFix/>
          </a:blip>
          <a:srcRect b="0" l="0" r="0" t="0"/>
          <a:stretch/>
        </p:blipFill>
        <p:spPr>
          <a:xfrm>
            <a:off x="158425" y="671853"/>
            <a:ext cx="1261814" cy="311763"/>
          </a:xfrm>
          <a:prstGeom prst="rect">
            <a:avLst/>
          </a:prstGeom>
          <a:noFill/>
          <a:ln>
            <a:noFill/>
          </a:ln>
        </p:spPr>
      </p:pic>
      <p:sp>
        <p:nvSpPr>
          <p:cNvPr id="1709" name="Google Shape;1709;g36fc0fb3c12_6_149"/>
          <p:cNvSpPr txBox="1"/>
          <p:nvPr/>
        </p:nvSpPr>
        <p:spPr>
          <a:xfrm>
            <a:off x="487825" y="1304875"/>
            <a:ext cx="6733200" cy="35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1" i="0" sz="1100" u="none" cap="none" strike="noStrike">
              <a:solidFill>
                <a:schemeClr val="dk1"/>
              </a:solidFill>
              <a:highlight>
                <a:srgbClr val="FFFFFF"/>
              </a:highlight>
              <a:latin typeface="Archivo"/>
              <a:ea typeface="Archivo"/>
              <a:cs typeface="Archivo"/>
              <a:sym typeface="Archivo"/>
            </a:endParaRPr>
          </a:p>
        </p:txBody>
      </p:sp>
      <p:sp>
        <p:nvSpPr>
          <p:cNvPr id="1710" name="Google Shape;1710;g36fc0fb3c12_6_14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11" name="Google Shape;1711;g36fc0fb3c12_6_149"/>
          <p:cNvPicPr preferRelativeResize="0"/>
          <p:nvPr/>
        </p:nvPicPr>
        <p:blipFill rotWithShape="1">
          <a:blip r:embed="rId4">
            <a:alphaModFix/>
          </a:blip>
          <a:srcRect b="0" l="0" r="0" t="0"/>
          <a:stretch/>
        </p:blipFill>
        <p:spPr>
          <a:xfrm>
            <a:off x="7210032" y="346655"/>
            <a:ext cx="1460676" cy="206450"/>
          </a:xfrm>
          <a:prstGeom prst="rect">
            <a:avLst/>
          </a:prstGeom>
          <a:noFill/>
          <a:ln>
            <a:noFill/>
          </a:ln>
        </p:spPr>
      </p:pic>
      <p:sp>
        <p:nvSpPr>
          <p:cNvPr id="1712" name="Google Shape;1712;g36fc0fb3c12_6_149"/>
          <p:cNvSpPr txBox="1"/>
          <p:nvPr>
            <p:ph idx="1" type="body"/>
          </p:nvPr>
        </p:nvSpPr>
        <p:spPr>
          <a:xfrm>
            <a:off x="106050" y="983628"/>
            <a:ext cx="4260300" cy="3724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Clr>
                <a:schemeClr val="dk1"/>
              </a:buClr>
              <a:buSzPts val="1300"/>
              <a:buFont typeface="Arial"/>
              <a:buNone/>
            </a:pPr>
            <a:r>
              <a:rPr b="1" lang="es" sz="1500">
                <a:solidFill>
                  <a:schemeClr val="dk1"/>
                </a:solidFill>
                <a:highlight>
                  <a:srgbClr val="B7DB20"/>
                </a:highlight>
                <a:latin typeface="Archivo"/>
                <a:ea typeface="Archivo"/>
                <a:cs typeface="Archivo"/>
                <a:sym typeface="Archivo"/>
              </a:rPr>
              <a:t>Objetivos: </a:t>
            </a:r>
            <a:endParaRPr b="1" sz="1500">
              <a:solidFill>
                <a:schemeClr val="dk1"/>
              </a:solidFill>
              <a:highlight>
                <a:srgbClr val="B7DB20"/>
              </a:highlight>
              <a:latin typeface="Archivo"/>
              <a:ea typeface="Archivo"/>
              <a:cs typeface="Archivo"/>
              <a:sym typeface="Archivo"/>
            </a:endParaRPr>
          </a:p>
          <a:p>
            <a:pPr indent="0" lvl="0" marL="0" rtl="0" algn="just">
              <a:lnSpc>
                <a:spcPct val="115000"/>
              </a:lnSpc>
              <a:spcBef>
                <a:spcPts val="1100"/>
              </a:spcBef>
              <a:spcAft>
                <a:spcPts val="0"/>
              </a:spcAft>
              <a:buClr>
                <a:schemeClr val="dk1"/>
              </a:buClr>
              <a:buSzPts val="1300"/>
              <a:buFont typeface="Arial"/>
              <a:buNone/>
            </a:pPr>
            <a:r>
              <a:rPr lang="es" sz="1500">
                <a:solidFill>
                  <a:schemeClr val="dk1"/>
                </a:solidFill>
                <a:latin typeface="Archivo"/>
                <a:ea typeface="Archivo"/>
                <a:cs typeface="Archivo"/>
                <a:sym typeface="Archivo"/>
              </a:rPr>
              <a:t>Que las/os estudiantes logren:</a:t>
            </a:r>
            <a:endParaRPr sz="1500">
              <a:solidFill>
                <a:schemeClr val="dk1"/>
              </a:solidFill>
              <a:latin typeface="Archivo"/>
              <a:ea typeface="Archivo"/>
              <a:cs typeface="Archivo"/>
              <a:sym typeface="Archivo"/>
            </a:endParaRPr>
          </a:p>
          <a:p>
            <a:pPr indent="-323850" lvl="0" marL="457200" rtl="0" algn="just">
              <a:spcBef>
                <a:spcPts val="0"/>
              </a:spcBef>
              <a:spcAft>
                <a:spcPts val="0"/>
              </a:spcAft>
              <a:buClr>
                <a:srgbClr val="38761D"/>
              </a:buClr>
              <a:buSzPts val="1500"/>
              <a:buFont typeface="Archivo"/>
              <a:buChar char="➔"/>
            </a:pPr>
            <a:r>
              <a:rPr lang="es" sz="1500">
                <a:solidFill>
                  <a:schemeClr val="dk1"/>
                </a:solidFill>
                <a:latin typeface="Archivo"/>
                <a:ea typeface="Archivo"/>
                <a:cs typeface="Archivo"/>
                <a:sym typeface="Archivo"/>
              </a:rPr>
              <a:t>Comentar obras leídas, pensando en otro lector considerando el tema, el autor, el lenguaje.</a:t>
            </a:r>
            <a:endParaRPr sz="1500">
              <a:solidFill>
                <a:schemeClr val="dk1"/>
              </a:solidFill>
              <a:latin typeface="Archivo"/>
              <a:ea typeface="Archivo"/>
              <a:cs typeface="Archivo"/>
              <a:sym typeface="Archivo"/>
            </a:endParaRPr>
          </a:p>
          <a:p>
            <a:pPr indent="-323857" lvl="0" marL="457200" rtl="0" algn="just">
              <a:lnSpc>
                <a:spcPct val="115000"/>
              </a:lnSpc>
              <a:spcBef>
                <a:spcPts val="1000"/>
              </a:spcBef>
              <a:spcAft>
                <a:spcPts val="0"/>
              </a:spcAft>
              <a:buClr>
                <a:srgbClr val="38761D"/>
              </a:buClr>
              <a:buSzPts val="1500"/>
              <a:buFont typeface="Archivo"/>
              <a:buChar char="➔"/>
            </a:pPr>
            <a:r>
              <a:rPr lang="es" sz="1500">
                <a:solidFill>
                  <a:schemeClr val="dk1"/>
                </a:solidFill>
                <a:latin typeface="Archivo"/>
                <a:ea typeface="Archivo"/>
                <a:cs typeface="Archivo"/>
                <a:sym typeface="Archivo"/>
              </a:rPr>
              <a:t>Advertir divergencias y convergencias de información en distintas fuentes leídas sobre un tema de estudio.</a:t>
            </a:r>
            <a:endParaRPr sz="1500">
              <a:solidFill>
                <a:schemeClr val="dk1"/>
              </a:solidFill>
              <a:latin typeface="Archivo"/>
              <a:ea typeface="Archivo"/>
              <a:cs typeface="Archivo"/>
              <a:sym typeface="Archivo"/>
            </a:endParaRPr>
          </a:p>
          <a:p>
            <a:pPr indent="-323857" lvl="0" marL="457200" rtl="0" algn="just">
              <a:lnSpc>
                <a:spcPct val="115000"/>
              </a:lnSpc>
              <a:spcBef>
                <a:spcPts val="1000"/>
              </a:spcBef>
              <a:spcAft>
                <a:spcPts val="0"/>
              </a:spcAft>
              <a:buClr>
                <a:srgbClr val="38761D"/>
              </a:buClr>
              <a:buSzPts val="1500"/>
              <a:buFont typeface="Archivo"/>
              <a:buChar char="➔"/>
            </a:pPr>
            <a:r>
              <a:rPr lang="es" sz="1500">
                <a:solidFill>
                  <a:schemeClr val="dk1"/>
                </a:solidFill>
                <a:latin typeface="Archivo"/>
                <a:ea typeface="Archivo"/>
                <a:cs typeface="Archivo"/>
                <a:sym typeface="Archivo"/>
              </a:rPr>
              <a:t>Recurrir a la escritura para registrar la información recabada en distintas fuentes como un texto propio para estudiar.</a:t>
            </a:r>
            <a:endParaRPr sz="1500">
              <a:solidFill>
                <a:schemeClr val="dk1"/>
              </a:solidFill>
              <a:latin typeface="Archivo"/>
              <a:ea typeface="Archivo"/>
              <a:cs typeface="Archivo"/>
              <a:sym typeface="Archivo"/>
            </a:endParaRPr>
          </a:p>
          <a:p>
            <a:pPr indent="0" lvl="0" marL="457200" rtl="0" algn="l">
              <a:lnSpc>
                <a:spcPct val="115000"/>
              </a:lnSpc>
              <a:spcBef>
                <a:spcPts val="1000"/>
              </a:spcBef>
              <a:spcAft>
                <a:spcPts val="1000"/>
              </a:spcAft>
              <a:buSzPts val="1400"/>
              <a:buNone/>
            </a:pPr>
            <a:r>
              <a:t/>
            </a:r>
            <a:endParaRPr>
              <a:solidFill>
                <a:schemeClr val="dk1"/>
              </a:solidFill>
              <a:latin typeface="Archivo"/>
              <a:ea typeface="Archivo"/>
              <a:cs typeface="Archivo"/>
              <a:sym typeface="Archivo"/>
            </a:endParaRPr>
          </a:p>
        </p:txBody>
      </p:sp>
      <p:sp>
        <p:nvSpPr>
          <p:cNvPr id="1713" name="Google Shape;1713;g36fc0fb3c12_6_149"/>
          <p:cNvSpPr txBox="1"/>
          <p:nvPr/>
        </p:nvSpPr>
        <p:spPr>
          <a:xfrm>
            <a:off x="158425" y="212100"/>
            <a:ext cx="4338300" cy="491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lang="es" sz="1900">
                <a:solidFill>
                  <a:schemeClr val="dk1"/>
                </a:solidFill>
                <a:latin typeface="Archivo"/>
                <a:ea typeface="Archivo"/>
                <a:cs typeface="Archivo"/>
                <a:sym typeface="Archivo"/>
              </a:rPr>
              <a:t>“Profe, ¿para qué leemos esto?”</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714" name="Google Shape;1714;g36fc0fb3c12_6_149"/>
          <p:cNvSpPr txBox="1"/>
          <p:nvPr/>
        </p:nvSpPr>
        <p:spPr>
          <a:xfrm>
            <a:off x="4572000" y="987349"/>
            <a:ext cx="4260300" cy="3976200"/>
          </a:xfrm>
          <a:prstGeom prst="rect">
            <a:avLst/>
          </a:prstGeom>
          <a:noFill/>
          <a:ln>
            <a:noFill/>
          </a:ln>
        </p:spPr>
        <p:txBody>
          <a:bodyPr anchorCtr="0" anchor="t" bIns="91425" lIns="91425" spcFirstLastPara="1" rIns="91425" wrap="square" tIns="91425">
            <a:normAutofit/>
          </a:bodyPr>
          <a:lstStyle/>
          <a:p>
            <a:pPr indent="0" lvl="0" marL="0" rtl="0" algn="just">
              <a:spcBef>
                <a:spcPts val="1100"/>
              </a:spcBef>
              <a:spcAft>
                <a:spcPts val="0"/>
              </a:spcAft>
              <a:buNone/>
            </a:pPr>
            <a:r>
              <a:rPr b="1" lang="es" sz="1500">
                <a:solidFill>
                  <a:srgbClr val="000000"/>
                </a:solidFill>
                <a:highlight>
                  <a:srgbClr val="B7DB20"/>
                </a:highlight>
                <a:latin typeface="Archivo"/>
                <a:ea typeface="Archivo"/>
                <a:cs typeface="Archivo"/>
                <a:sym typeface="Archivo"/>
              </a:rPr>
              <a:t>Contenidos:</a:t>
            </a:r>
            <a:endParaRPr b="1" sz="1500">
              <a:solidFill>
                <a:srgbClr val="000000"/>
              </a:solidFill>
              <a:highlight>
                <a:srgbClr val="B7DB20"/>
              </a:highlight>
              <a:latin typeface="Archivo"/>
              <a:ea typeface="Archivo"/>
              <a:cs typeface="Archivo"/>
              <a:sym typeface="Archivo"/>
            </a:endParaRPr>
          </a:p>
          <a:p>
            <a:pPr indent="0" lvl="0" marL="0" rtl="0" algn="just">
              <a:lnSpc>
                <a:spcPct val="115000"/>
              </a:lnSpc>
              <a:spcBef>
                <a:spcPts val="0"/>
              </a:spcBef>
              <a:spcAft>
                <a:spcPts val="0"/>
              </a:spcAft>
              <a:buNone/>
            </a:pPr>
            <a:r>
              <a:rPr b="1" lang="es" sz="1500">
                <a:solidFill>
                  <a:srgbClr val="000000"/>
                </a:solidFill>
                <a:latin typeface="Archivo"/>
                <a:ea typeface="Archivo"/>
                <a:cs typeface="Archivo"/>
                <a:sym typeface="Archivo"/>
              </a:rPr>
              <a:t>En relación con la literatura</a:t>
            </a:r>
            <a:endParaRPr b="1" sz="1500">
              <a:solidFill>
                <a:srgbClr val="000000"/>
              </a:solidFill>
              <a:latin typeface="Archivo"/>
              <a:ea typeface="Archivo"/>
              <a:cs typeface="Archivo"/>
              <a:sym typeface="Archivo"/>
            </a:endParaRPr>
          </a:p>
          <a:p>
            <a:pPr indent="-323850" lvl="0" marL="457200" rtl="0" algn="just">
              <a:lnSpc>
                <a:spcPct val="115000"/>
              </a:lnSpc>
              <a:spcBef>
                <a:spcPts val="0"/>
              </a:spcBef>
              <a:spcAft>
                <a:spcPts val="0"/>
              </a:spcAft>
              <a:buClr>
                <a:srgbClr val="38761D"/>
              </a:buClr>
              <a:buSzPts val="1500"/>
              <a:buFont typeface="Archivo"/>
              <a:buChar char="➔"/>
            </a:pPr>
            <a:r>
              <a:rPr lang="es" sz="1500">
                <a:solidFill>
                  <a:srgbClr val="000000"/>
                </a:solidFill>
                <a:latin typeface="Archivo"/>
                <a:ea typeface="Archivo"/>
                <a:cs typeface="Archivo"/>
                <a:sym typeface="Archivo"/>
              </a:rPr>
              <a:t>Lectura y comentario de obras literarias de distintos géneros y autores de manera compartida.</a:t>
            </a:r>
            <a:endParaRPr sz="1500">
              <a:solidFill>
                <a:srgbClr val="000000"/>
              </a:solidFill>
              <a:latin typeface="Archivo"/>
              <a:ea typeface="Archivo"/>
              <a:cs typeface="Archivo"/>
              <a:sym typeface="Archivo"/>
            </a:endParaRPr>
          </a:p>
          <a:p>
            <a:pPr indent="-323850" lvl="0" marL="457200" rtl="0" algn="just">
              <a:lnSpc>
                <a:spcPct val="115000"/>
              </a:lnSpc>
              <a:spcBef>
                <a:spcPts val="0"/>
              </a:spcBef>
              <a:spcAft>
                <a:spcPts val="0"/>
              </a:spcAft>
              <a:buClr>
                <a:srgbClr val="38761D"/>
              </a:buClr>
              <a:buSzPts val="1500"/>
              <a:buFont typeface="Archivo"/>
              <a:buChar char="➔"/>
            </a:pPr>
            <a:r>
              <a:rPr lang="es" sz="1500">
                <a:solidFill>
                  <a:srgbClr val="000000"/>
                </a:solidFill>
                <a:latin typeface="Archivo"/>
                <a:ea typeface="Archivo"/>
                <a:cs typeface="Archivo"/>
                <a:sym typeface="Archivo"/>
              </a:rPr>
              <a:t>Recomendaciones y comentarios orales de obras leídas.</a:t>
            </a:r>
            <a:endParaRPr sz="1500">
              <a:solidFill>
                <a:srgbClr val="000000"/>
              </a:solidFill>
              <a:latin typeface="Archivo"/>
              <a:ea typeface="Archivo"/>
              <a:cs typeface="Archivo"/>
              <a:sym typeface="Archivo"/>
            </a:endParaRPr>
          </a:p>
          <a:p>
            <a:pPr indent="0" lvl="0" marL="0" rtl="0" algn="just">
              <a:lnSpc>
                <a:spcPct val="115000"/>
              </a:lnSpc>
              <a:spcBef>
                <a:spcPts val="0"/>
              </a:spcBef>
              <a:spcAft>
                <a:spcPts val="0"/>
              </a:spcAft>
              <a:buNone/>
            </a:pPr>
            <a:r>
              <a:t/>
            </a:r>
            <a:endParaRPr b="1" sz="1500">
              <a:latin typeface="Archivo"/>
              <a:ea typeface="Archivo"/>
              <a:cs typeface="Archivo"/>
              <a:sym typeface="Archivo"/>
            </a:endParaRPr>
          </a:p>
          <a:p>
            <a:pPr indent="0" lvl="0" marL="0" rtl="0" algn="just">
              <a:lnSpc>
                <a:spcPct val="115000"/>
              </a:lnSpc>
              <a:spcBef>
                <a:spcPts val="0"/>
              </a:spcBef>
              <a:spcAft>
                <a:spcPts val="0"/>
              </a:spcAft>
              <a:buNone/>
            </a:pPr>
            <a:r>
              <a:rPr b="1" lang="es" sz="1500">
                <a:latin typeface="Archivo"/>
                <a:ea typeface="Archivo"/>
                <a:cs typeface="Archivo"/>
                <a:sym typeface="Archivo"/>
              </a:rPr>
              <a:t>En contextos de estudio</a:t>
            </a:r>
            <a:endParaRPr b="1" sz="1500">
              <a:latin typeface="Archivo"/>
              <a:ea typeface="Archivo"/>
              <a:cs typeface="Archivo"/>
              <a:sym typeface="Archivo"/>
            </a:endParaRPr>
          </a:p>
          <a:p>
            <a:pPr indent="-323850" lvl="0" marL="457200" rtl="0" algn="just">
              <a:lnSpc>
                <a:spcPct val="115000"/>
              </a:lnSpc>
              <a:spcBef>
                <a:spcPts val="0"/>
              </a:spcBef>
              <a:spcAft>
                <a:spcPts val="0"/>
              </a:spcAft>
              <a:buClr>
                <a:srgbClr val="38761D"/>
              </a:buClr>
              <a:buSzPts val="1500"/>
              <a:buFont typeface="Archivo"/>
              <a:buChar char="➔"/>
            </a:pPr>
            <a:r>
              <a:rPr lang="es" sz="1500">
                <a:latin typeface="Archivo"/>
                <a:ea typeface="Archivo"/>
                <a:cs typeface="Archivo"/>
                <a:sym typeface="Archivo"/>
              </a:rPr>
              <a:t>Producción de escritos personales de trabajo para registrar la información</a:t>
            </a:r>
            <a:endParaRPr>
              <a:solidFill>
                <a:srgbClr val="000000"/>
              </a:solidFill>
              <a:latin typeface="Archivo"/>
              <a:ea typeface="Archivo"/>
              <a:cs typeface="Archivo"/>
              <a:sym typeface="Archiv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18" name="Shape 1718"/>
        <p:cNvGrpSpPr/>
        <p:nvPr/>
      </p:nvGrpSpPr>
      <p:grpSpPr>
        <a:xfrm>
          <a:off x="0" y="0"/>
          <a:ext cx="0" cy="0"/>
          <a:chOff x="0" y="0"/>
          <a:chExt cx="0" cy="0"/>
        </a:xfrm>
      </p:grpSpPr>
      <p:sp>
        <p:nvSpPr>
          <p:cNvPr id="1719" name="Google Shape;1719;g36fc0fb3c12_6_159"/>
          <p:cNvSpPr/>
          <p:nvPr/>
        </p:nvSpPr>
        <p:spPr>
          <a:xfrm>
            <a:off x="-46625" y="5068084"/>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20" name="Google Shape;1720;g36fc0fb3c12_6_159"/>
          <p:cNvPicPr preferRelativeResize="0"/>
          <p:nvPr/>
        </p:nvPicPr>
        <p:blipFill rotWithShape="1">
          <a:blip r:embed="rId3">
            <a:alphaModFix/>
          </a:blip>
          <a:srcRect b="0" l="0" r="0" t="0"/>
          <a:stretch/>
        </p:blipFill>
        <p:spPr>
          <a:xfrm>
            <a:off x="7225071" y="361695"/>
            <a:ext cx="1460676" cy="206450"/>
          </a:xfrm>
          <a:prstGeom prst="rect">
            <a:avLst/>
          </a:prstGeom>
          <a:noFill/>
          <a:ln>
            <a:noFill/>
          </a:ln>
        </p:spPr>
      </p:pic>
      <p:sp>
        <p:nvSpPr>
          <p:cNvPr id="1721" name="Google Shape;1721;g36fc0fb3c12_6_159"/>
          <p:cNvSpPr txBox="1"/>
          <p:nvPr/>
        </p:nvSpPr>
        <p:spPr>
          <a:xfrm>
            <a:off x="4462025" y="4061012"/>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1722" name="Google Shape;1722;g36fc0fb3c12_6_159"/>
          <p:cNvSpPr txBox="1"/>
          <p:nvPr/>
        </p:nvSpPr>
        <p:spPr>
          <a:xfrm>
            <a:off x="158425" y="212100"/>
            <a:ext cx="3947400" cy="491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lang="es" sz="1900">
                <a:solidFill>
                  <a:schemeClr val="dk1"/>
                </a:solidFill>
                <a:latin typeface="Archivo"/>
                <a:ea typeface="Archivo"/>
                <a:cs typeface="Archivo"/>
                <a:sym typeface="Archivo"/>
              </a:rPr>
              <a:t>“Profe, ¿para qué leemos esto?”</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723" name="Google Shape;1723;g36fc0fb3c12_6_159"/>
          <p:cNvSpPr txBox="1"/>
          <p:nvPr/>
        </p:nvSpPr>
        <p:spPr>
          <a:xfrm>
            <a:off x="83227" y="766542"/>
            <a:ext cx="2460300" cy="482700"/>
          </a:xfrm>
          <a:prstGeom prst="rect">
            <a:avLst/>
          </a:prstGeom>
          <a:noFill/>
          <a:ln>
            <a:noFill/>
          </a:ln>
        </p:spPr>
        <p:txBody>
          <a:bodyPr anchorCtr="0" anchor="t" bIns="80775" lIns="80775" spcFirstLastPara="1" rIns="80775" wrap="square" tIns="80775">
            <a:noAutofit/>
          </a:bodyPr>
          <a:lstStyle/>
          <a:p>
            <a:pPr indent="0" lvl="0" marL="0" rtl="0" algn="l">
              <a:spcBef>
                <a:spcPts val="0"/>
              </a:spcBef>
              <a:spcAft>
                <a:spcPts val="0"/>
              </a:spcAft>
              <a:buNone/>
            </a:pPr>
            <a:r>
              <a:rPr b="1" lang="es" sz="1601">
                <a:solidFill>
                  <a:schemeClr val="dk1"/>
                </a:solidFill>
                <a:highlight>
                  <a:schemeClr val="accent6"/>
                </a:highlight>
                <a:latin typeface="Archivo"/>
                <a:ea typeface="Archivo"/>
                <a:cs typeface="Archivo"/>
                <a:sym typeface="Archivo"/>
              </a:rPr>
              <a:t>Condiciones didácticas</a:t>
            </a:r>
            <a:endParaRPr b="1" sz="1601">
              <a:solidFill>
                <a:schemeClr val="dk1"/>
              </a:solidFill>
              <a:highlight>
                <a:schemeClr val="accent6"/>
              </a:highlight>
              <a:latin typeface="Archivo"/>
              <a:ea typeface="Archivo"/>
              <a:cs typeface="Archivo"/>
              <a:sym typeface="Archivo"/>
            </a:endParaRPr>
          </a:p>
        </p:txBody>
      </p:sp>
      <p:sp>
        <p:nvSpPr>
          <p:cNvPr id="1724" name="Google Shape;1724;g36fc0fb3c12_6_159"/>
          <p:cNvSpPr txBox="1"/>
          <p:nvPr>
            <p:ph idx="4294967295" type="body"/>
          </p:nvPr>
        </p:nvSpPr>
        <p:spPr>
          <a:xfrm>
            <a:off x="353938" y="1309400"/>
            <a:ext cx="8458200" cy="12624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Clr>
                <a:schemeClr val="dk1"/>
              </a:buClr>
              <a:buSzPts val="1300"/>
              <a:buFont typeface="Arial"/>
              <a:buNone/>
            </a:pPr>
            <a:r>
              <a:rPr b="1" lang="es" sz="1500">
                <a:solidFill>
                  <a:schemeClr val="dk1"/>
                </a:solidFill>
                <a:latin typeface="Archivo"/>
                <a:ea typeface="Archivo"/>
                <a:cs typeface="Archivo"/>
                <a:sym typeface="Archivo"/>
              </a:rPr>
              <a:t>Materiales</a:t>
            </a:r>
            <a:r>
              <a:rPr b="1" lang="es" sz="1500">
                <a:solidFill>
                  <a:schemeClr val="dk1"/>
                </a:solidFill>
                <a:latin typeface="Archivo"/>
                <a:ea typeface="Archivo"/>
                <a:cs typeface="Archivo"/>
                <a:sym typeface="Archivo"/>
              </a:rPr>
              <a:t>:</a:t>
            </a:r>
            <a:endParaRPr sz="1500">
              <a:solidFill>
                <a:schemeClr val="dk1"/>
              </a:solidFill>
              <a:latin typeface="Archivo"/>
              <a:ea typeface="Archivo"/>
              <a:cs typeface="Archivo"/>
              <a:sym typeface="Archivo"/>
            </a:endParaRPr>
          </a:p>
          <a:p>
            <a:pPr indent="-323850" lvl="0" marL="457200" rtl="0" algn="just">
              <a:spcBef>
                <a:spcPts val="0"/>
              </a:spcBef>
              <a:spcAft>
                <a:spcPts val="0"/>
              </a:spcAft>
              <a:buClr>
                <a:srgbClr val="38761D"/>
              </a:buClr>
              <a:buSzPts val="1500"/>
              <a:buFont typeface="Archivo"/>
              <a:buChar char="➔"/>
            </a:pPr>
            <a:r>
              <a:rPr lang="es" sz="1500">
                <a:solidFill>
                  <a:schemeClr val="dk1"/>
                </a:solidFill>
                <a:latin typeface="Archivo"/>
                <a:ea typeface="Archivo"/>
                <a:cs typeface="Archivo"/>
                <a:sym typeface="Archivo"/>
              </a:rPr>
              <a:t>Biblioteca de la escuela: libros en papel.</a:t>
            </a:r>
            <a:endParaRPr sz="1500">
              <a:solidFill>
                <a:schemeClr val="dk1"/>
              </a:solidFill>
              <a:latin typeface="Archivo"/>
              <a:ea typeface="Archivo"/>
              <a:cs typeface="Archivo"/>
              <a:sym typeface="Archivo"/>
            </a:endParaRPr>
          </a:p>
          <a:p>
            <a:pPr indent="-323857" lvl="0" marL="457200" rtl="0" algn="just">
              <a:lnSpc>
                <a:spcPct val="115000"/>
              </a:lnSpc>
              <a:spcBef>
                <a:spcPts val="0"/>
              </a:spcBef>
              <a:spcAft>
                <a:spcPts val="0"/>
              </a:spcAft>
              <a:buClr>
                <a:srgbClr val="38761D"/>
              </a:buClr>
              <a:buSzPts val="1500"/>
              <a:buFont typeface="Archivo"/>
              <a:buChar char="➔"/>
            </a:pPr>
            <a:r>
              <a:rPr i="1" lang="es" sz="1500">
                <a:solidFill>
                  <a:schemeClr val="dk1"/>
                </a:solidFill>
                <a:latin typeface="Archivo"/>
                <a:ea typeface="Archivo"/>
                <a:cs typeface="Archivo"/>
                <a:sym typeface="Archivo"/>
              </a:rPr>
              <a:t>Yo amo aprender en 2do</a:t>
            </a:r>
            <a:endParaRPr>
              <a:solidFill>
                <a:schemeClr val="dk1"/>
              </a:solidFill>
              <a:latin typeface="Archivo"/>
              <a:ea typeface="Archivo"/>
              <a:cs typeface="Archivo"/>
              <a:sym typeface="Archivo"/>
            </a:endParaRPr>
          </a:p>
        </p:txBody>
      </p:sp>
      <p:sp>
        <p:nvSpPr>
          <p:cNvPr id="1725" name="Google Shape;1725;g36fc0fb3c12_6_159"/>
          <p:cNvSpPr txBox="1"/>
          <p:nvPr>
            <p:ph idx="4294967295" type="body"/>
          </p:nvPr>
        </p:nvSpPr>
        <p:spPr>
          <a:xfrm>
            <a:off x="338900" y="2271001"/>
            <a:ext cx="8158500" cy="11820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Clr>
                <a:schemeClr val="dk1"/>
              </a:buClr>
              <a:buSzPts val="1300"/>
              <a:buFont typeface="Arial"/>
              <a:buNone/>
            </a:pPr>
            <a:r>
              <a:rPr b="1" lang="es" sz="1500">
                <a:solidFill>
                  <a:schemeClr val="dk1"/>
                </a:solidFill>
                <a:latin typeface="Archivo"/>
                <a:ea typeface="Archivo"/>
                <a:cs typeface="Archivo"/>
                <a:sym typeface="Archivo"/>
              </a:rPr>
              <a:t>Selección de textos</a:t>
            </a:r>
            <a:r>
              <a:rPr b="1" lang="es" sz="1500">
                <a:solidFill>
                  <a:schemeClr val="dk1"/>
                </a:solidFill>
                <a:latin typeface="Archivo"/>
                <a:ea typeface="Archivo"/>
                <a:cs typeface="Archivo"/>
                <a:sym typeface="Archivo"/>
              </a:rPr>
              <a:t>: </a:t>
            </a:r>
            <a:endParaRPr b="1" sz="1500">
              <a:solidFill>
                <a:schemeClr val="dk1"/>
              </a:solidFill>
              <a:latin typeface="Archivo"/>
              <a:ea typeface="Archivo"/>
              <a:cs typeface="Archivo"/>
              <a:sym typeface="Archivo"/>
            </a:endParaRPr>
          </a:p>
          <a:p>
            <a:pPr indent="-323850" lvl="0" marL="457200" rtl="0" algn="just">
              <a:spcBef>
                <a:spcPts val="0"/>
              </a:spcBef>
              <a:spcAft>
                <a:spcPts val="0"/>
              </a:spcAft>
              <a:buClr>
                <a:srgbClr val="38761D"/>
              </a:buClr>
              <a:buSzPts val="1500"/>
              <a:buFont typeface="Archivo"/>
              <a:buChar char="➔"/>
            </a:pPr>
            <a:r>
              <a:rPr lang="es" sz="1500">
                <a:solidFill>
                  <a:schemeClr val="dk1"/>
                </a:solidFill>
                <a:latin typeface="Archivo"/>
                <a:ea typeface="Archivo"/>
                <a:cs typeface="Archivo"/>
                <a:sym typeface="Archivo"/>
              </a:rPr>
              <a:t>Extensión: textos breves (entre 1 y 2 páginas).</a:t>
            </a:r>
            <a:endParaRPr sz="1500">
              <a:solidFill>
                <a:schemeClr val="dk1"/>
              </a:solidFill>
              <a:latin typeface="Archivo"/>
              <a:ea typeface="Archivo"/>
              <a:cs typeface="Archivo"/>
              <a:sym typeface="Archivo"/>
            </a:endParaRPr>
          </a:p>
          <a:p>
            <a:pPr indent="-323850" lvl="0" marL="457200" rtl="0" algn="just">
              <a:spcBef>
                <a:spcPts val="0"/>
              </a:spcBef>
              <a:spcAft>
                <a:spcPts val="0"/>
              </a:spcAft>
              <a:buClr>
                <a:srgbClr val="38761D"/>
              </a:buClr>
              <a:buSzPts val="1500"/>
              <a:buFont typeface="Archivo"/>
              <a:buChar char="➔"/>
            </a:pPr>
            <a:r>
              <a:rPr lang="es" sz="1500">
                <a:solidFill>
                  <a:schemeClr val="dk1"/>
                </a:solidFill>
                <a:latin typeface="Archivo"/>
                <a:ea typeface="Archivo"/>
                <a:cs typeface="Archivo"/>
                <a:sym typeface="Archivo"/>
              </a:rPr>
              <a:t>Diversidad de lecturas: entrevistas, ensayo breve, prólogos, reseñas, textos explicativos breves.</a:t>
            </a:r>
            <a:endParaRPr>
              <a:solidFill>
                <a:schemeClr val="dk1"/>
              </a:solidFill>
              <a:latin typeface="Archivo"/>
              <a:ea typeface="Archivo"/>
              <a:cs typeface="Archivo"/>
              <a:sym typeface="Archivo"/>
            </a:endParaRPr>
          </a:p>
        </p:txBody>
      </p:sp>
      <p:pic>
        <p:nvPicPr>
          <p:cNvPr id="1726" name="Google Shape;1726;g36fc0fb3c12_6_159"/>
          <p:cNvPicPr preferRelativeResize="0"/>
          <p:nvPr/>
        </p:nvPicPr>
        <p:blipFill>
          <a:blip r:embed="rId4">
            <a:alphaModFix/>
          </a:blip>
          <a:stretch>
            <a:fillRect/>
          </a:stretch>
        </p:blipFill>
        <p:spPr>
          <a:xfrm>
            <a:off x="5750105" y="1474782"/>
            <a:ext cx="687950" cy="691000"/>
          </a:xfrm>
          <a:prstGeom prst="rect">
            <a:avLst/>
          </a:prstGeom>
          <a:noFill/>
          <a:ln>
            <a:noFill/>
          </a:ln>
        </p:spPr>
      </p:pic>
      <p:pic>
        <p:nvPicPr>
          <p:cNvPr id="1727" name="Google Shape;1727;g36fc0fb3c12_6_159"/>
          <p:cNvPicPr preferRelativeResize="0"/>
          <p:nvPr/>
        </p:nvPicPr>
        <p:blipFill>
          <a:blip r:embed="rId5">
            <a:alphaModFix/>
          </a:blip>
          <a:stretch>
            <a:fillRect/>
          </a:stretch>
        </p:blipFill>
        <p:spPr>
          <a:xfrm>
            <a:off x="4860001" y="1476149"/>
            <a:ext cx="687950" cy="687950"/>
          </a:xfrm>
          <a:prstGeom prst="rect">
            <a:avLst/>
          </a:prstGeom>
          <a:noFill/>
          <a:ln>
            <a:noFill/>
          </a:ln>
        </p:spPr>
      </p:pic>
      <p:sp>
        <p:nvSpPr>
          <p:cNvPr id="1728" name="Google Shape;1728;g36fc0fb3c12_6_159"/>
          <p:cNvSpPr txBox="1"/>
          <p:nvPr>
            <p:ph idx="4294967295" type="body"/>
          </p:nvPr>
        </p:nvSpPr>
        <p:spPr>
          <a:xfrm>
            <a:off x="355950" y="3551347"/>
            <a:ext cx="8158500" cy="1262400"/>
          </a:xfrm>
          <a:prstGeom prst="rect">
            <a:avLst/>
          </a:prstGeom>
          <a:solidFill>
            <a:srgbClr val="F4CCCC"/>
          </a:solid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Clr>
                <a:schemeClr val="dk1"/>
              </a:buClr>
              <a:buSzPts val="1300"/>
              <a:buFont typeface="Arial"/>
              <a:buNone/>
            </a:pPr>
            <a:r>
              <a:rPr b="1" lang="es" sz="1500">
                <a:solidFill>
                  <a:schemeClr val="dk1"/>
                </a:solidFill>
                <a:latin typeface="Archivo"/>
                <a:ea typeface="Archivo"/>
                <a:cs typeface="Archivo"/>
                <a:sym typeface="Archivo"/>
              </a:rPr>
              <a:t>Reflexión sobre las consignas de lectura:</a:t>
            </a:r>
            <a:endParaRPr b="1" sz="1500">
              <a:solidFill>
                <a:schemeClr val="dk1"/>
              </a:solidFill>
              <a:latin typeface="Archivo"/>
              <a:ea typeface="Archivo"/>
              <a:cs typeface="Archivo"/>
              <a:sym typeface="Archivo"/>
            </a:endParaRPr>
          </a:p>
          <a:p>
            <a:pPr indent="0" lvl="0" marL="0" rtl="0" algn="just">
              <a:lnSpc>
                <a:spcPct val="100000"/>
              </a:lnSpc>
              <a:spcBef>
                <a:spcPts val="1100"/>
              </a:spcBef>
              <a:spcAft>
                <a:spcPts val="0"/>
              </a:spcAft>
              <a:buClr>
                <a:schemeClr val="dk1"/>
              </a:buClr>
              <a:buSzPts val="1300"/>
              <a:buFont typeface="Arial"/>
              <a:buNone/>
            </a:pPr>
            <a:r>
              <a:rPr lang="es" sz="1500">
                <a:solidFill>
                  <a:schemeClr val="dk1"/>
                </a:solidFill>
                <a:latin typeface="Archivo"/>
                <a:ea typeface="Archivo"/>
                <a:cs typeface="Archivo"/>
                <a:sym typeface="Archivo"/>
              </a:rPr>
              <a:t>¿Qué tipo de consignas de lectura proponer? </a:t>
            </a:r>
            <a:r>
              <a:rPr lang="es" sz="1500">
                <a:solidFill>
                  <a:schemeClr val="dk1"/>
                </a:solidFill>
                <a:latin typeface="Archivo"/>
                <a:ea typeface="Archivo"/>
                <a:cs typeface="Archivo"/>
                <a:sym typeface="Archivo"/>
              </a:rPr>
              <a:t>¿Cómo formularlas? </a:t>
            </a:r>
            <a:r>
              <a:rPr lang="es" sz="1500">
                <a:solidFill>
                  <a:schemeClr val="dk1"/>
                </a:solidFill>
                <a:latin typeface="Archivo"/>
                <a:ea typeface="Archivo"/>
                <a:cs typeface="Archivo"/>
                <a:sym typeface="Archivo"/>
              </a:rPr>
              <a:t>¿Qué desempeños de lectura trabajar con cada texto? ¿Cómo plantear el propósito de las actividades de lectura? ¿Cómo ayudar a leer lo que no está explícito en el texto?</a:t>
            </a:r>
            <a:endParaRPr sz="1500">
              <a:solidFill>
                <a:schemeClr val="dk1"/>
              </a:solidFill>
              <a:latin typeface="Archivo"/>
              <a:ea typeface="Archivo"/>
              <a:cs typeface="Archivo"/>
              <a:sym typeface="Archivo"/>
            </a:endParaRPr>
          </a:p>
          <a:p>
            <a:pPr indent="0" lvl="0" marL="0" rtl="0" algn="just">
              <a:lnSpc>
                <a:spcPct val="100000"/>
              </a:lnSpc>
              <a:spcBef>
                <a:spcPts val="1100"/>
              </a:spcBef>
              <a:spcAft>
                <a:spcPts val="0"/>
              </a:spcAft>
              <a:buClr>
                <a:schemeClr val="dk1"/>
              </a:buClr>
              <a:buSzPts val="1300"/>
              <a:buFont typeface="Arial"/>
              <a:buNone/>
            </a:pPr>
            <a:r>
              <a:t/>
            </a:r>
            <a:endParaRPr sz="1500">
              <a:solidFill>
                <a:schemeClr val="dk1"/>
              </a:solidFill>
              <a:latin typeface="Archivo"/>
              <a:ea typeface="Archivo"/>
              <a:cs typeface="Archivo"/>
              <a:sym typeface="Archivo"/>
            </a:endParaRPr>
          </a:p>
          <a:p>
            <a:pPr indent="0" lvl="0" marL="457200" rtl="0" algn="just">
              <a:spcBef>
                <a:spcPts val="0"/>
              </a:spcBef>
              <a:spcAft>
                <a:spcPts val="0"/>
              </a:spcAft>
              <a:buNone/>
            </a:pPr>
            <a:r>
              <a:t/>
            </a:r>
            <a:endParaRPr sz="1500">
              <a:solidFill>
                <a:schemeClr val="dk1"/>
              </a:solidFill>
              <a:latin typeface="Archivo"/>
              <a:ea typeface="Archivo"/>
              <a:cs typeface="Archivo"/>
              <a:sym typeface="Archivo"/>
            </a:endParaRPr>
          </a:p>
          <a:p>
            <a:pPr indent="0" lvl="0" marL="457200" rtl="0" algn="l">
              <a:lnSpc>
                <a:spcPct val="115000"/>
              </a:lnSpc>
              <a:spcBef>
                <a:spcPts val="0"/>
              </a:spcBef>
              <a:spcAft>
                <a:spcPts val="1000"/>
              </a:spcAft>
              <a:buSzPts val="1400"/>
              <a:buNone/>
            </a:pPr>
            <a:r>
              <a:t/>
            </a:r>
            <a:endParaRPr>
              <a:solidFill>
                <a:schemeClr val="dk1"/>
              </a:solidFill>
              <a:latin typeface="Archivo"/>
              <a:ea typeface="Archivo"/>
              <a:cs typeface="Archivo"/>
              <a:sym typeface="Archivo"/>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2" name="Shape 1732"/>
        <p:cNvGrpSpPr/>
        <p:nvPr/>
      </p:nvGrpSpPr>
      <p:grpSpPr>
        <a:xfrm>
          <a:off x="0" y="0"/>
          <a:ext cx="0" cy="0"/>
          <a:chOff x="0" y="0"/>
          <a:chExt cx="0" cy="0"/>
        </a:xfrm>
      </p:grpSpPr>
      <p:pic>
        <p:nvPicPr>
          <p:cNvPr id="1733" name="Google Shape;1733;g36fc0fb3c12_6_172"/>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1734" name="Google Shape;1734;g36fc0fb3c12_6_17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35" name="Google Shape;1735;g36fc0fb3c12_6_172"/>
          <p:cNvPicPr preferRelativeResize="0"/>
          <p:nvPr/>
        </p:nvPicPr>
        <p:blipFill rotWithShape="1">
          <a:blip r:embed="rId4">
            <a:alphaModFix/>
          </a:blip>
          <a:srcRect b="0" l="0" r="0" t="0"/>
          <a:stretch/>
        </p:blipFill>
        <p:spPr>
          <a:xfrm>
            <a:off x="7179953" y="271458"/>
            <a:ext cx="1460676" cy="206450"/>
          </a:xfrm>
          <a:prstGeom prst="rect">
            <a:avLst/>
          </a:prstGeom>
          <a:noFill/>
          <a:ln>
            <a:noFill/>
          </a:ln>
        </p:spPr>
      </p:pic>
      <p:sp>
        <p:nvSpPr>
          <p:cNvPr id="1736" name="Google Shape;1736;g36fc0fb3c12_6_172"/>
          <p:cNvSpPr txBox="1"/>
          <p:nvPr/>
        </p:nvSpPr>
        <p:spPr>
          <a:xfrm>
            <a:off x="4462025" y="4061012"/>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1737" name="Google Shape;1737;g36fc0fb3c12_6_172"/>
          <p:cNvSpPr txBox="1"/>
          <p:nvPr/>
        </p:nvSpPr>
        <p:spPr>
          <a:xfrm>
            <a:off x="158425" y="212100"/>
            <a:ext cx="4338300" cy="491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lang="es" sz="1900">
                <a:solidFill>
                  <a:schemeClr val="dk1"/>
                </a:solidFill>
                <a:latin typeface="Archivo"/>
                <a:ea typeface="Archivo"/>
                <a:cs typeface="Archivo"/>
                <a:sym typeface="Archivo"/>
              </a:rPr>
              <a:t>“Profe, ¿para qué leemos esto?”</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738" name="Google Shape;1738;g36fc0fb3c12_6_172"/>
          <p:cNvSpPr txBox="1"/>
          <p:nvPr/>
        </p:nvSpPr>
        <p:spPr>
          <a:xfrm>
            <a:off x="3308671" y="2702842"/>
            <a:ext cx="5474400" cy="1329900"/>
          </a:xfrm>
          <a:prstGeom prst="rect">
            <a:avLst/>
          </a:prstGeom>
          <a:solidFill>
            <a:srgbClr val="D5A6BD"/>
          </a:solidFill>
          <a:ln>
            <a:noFill/>
          </a:ln>
        </p:spPr>
        <p:txBody>
          <a:bodyPr anchorCtr="0" anchor="t" bIns="85200" lIns="85200" spcFirstLastPara="1" rIns="85200" wrap="square" tIns="85200">
            <a:spAutoFit/>
          </a:bodyPr>
          <a:lstStyle/>
          <a:p>
            <a:pPr indent="-324135" lvl="0" marL="457200" rtl="0" algn="just">
              <a:spcBef>
                <a:spcPts val="0"/>
              </a:spcBef>
              <a:spcAft>
                <a:spcPts val="0"/>
              </a:spcAft>
              <a:buSzPts val="1504"/>
              <a:buFont typeface="Archivo"/>
              <a:buChar char="●"/>
            </a:pPr>
            <a:r>
              <a:rPr lang="es" sz="1504">
                <a:latin typeface="Archivo"/>
                <a:ea typeface="Archivo"/>
                <a:cs typeface="Archivo"/>
                <a:sym typeface="Archivo"/>
              </a:rPr>
              <a:t>A lo largo del texto, Casciari explora diferentes facetas de su “extrañar el viaje”. Identificá cómo cambia este sentimiento a medida que avanza la escritura. ¿Qué ideas o recuerdos lo detonan? ¿Cómo se relaciona la frustración final con las reflexiones iniciales?</a:t>
            </a:r>
            <a:endParaRPr sz="1877">
              <a:solidFill>
                <a:srgbClr val="595959"/>
              </a:solidFill>
              <a:latin typeface="Archivo"/>
              <a:ea typeface="Archivo"/>
              <a:cs typeface="Archivo"/>
              <a:sym typeface="Archivo"/>
            </a:endParaRPr>
          </a:p>
        </p:txBody>
      </p:sp>
      <p:pic>
        <p:nvPicPr>
          <p:cNvPr id="1739" name="Google Shape;1739;g36fc0fb3c12_6_172"/>
          <p:cNvPicPr preferRelativeResize="0"/>
          <p:nvPr/>
        </p:nvPicPr>
        <p:blipFill>
          <a:blip r:embed="rId5">
            <a:alphaModFix/>
          </a:blip>
          <a:stretch>
            <a:fillRect/>
          </a:stretch>
        </p:blipFill>
        <p:spPr>
          <a:xfrm>
            <a:off x="193841" y="973664"/>
            <a:ext cx="523569" cy="523569"/>
          </a:xfrm>
          <a:prstGeom prst="rect">
            <a:avLst/>
          </a:prstGeom>
          <a:noFill/>
          <a:ln>
            <a:noFill/>
          </a:ln>
        </p:spPr>
      </p:pic>
      <p:sp>
        <p:nvSpPr>
          <p:cNvPr id="1740" name="Google Shape;1740;g36fc0fb3c12_6_172"/>
          <p:cNvSpPr txBox="1"/>
          <p:nvPr/>
        </p:nvSpPr>
        <p:spPr>
          <a:xfrm>
            <a:off x="644862" y="1028081"/>
            <a:ext cx="1761900" cy="482700"/>
          </a:xfrm>
          <a:prstGeom prst="rect">
            <a:avLst/>
          </a:prstGeom>
          <a:noFill/>
          <a:ln>
            <a:noFill/>
          </a:ln>
        </p:spPr>
        <p:txBody>
          <a:bodyPr anchorCtr="0" anchor="t" bIns="80775" lIns="80775" spcFirstLastPara="1" rIns="80775" wrap="square" tIns="80775">
            <a:noAutofit/>
          </a:bodyPr>
          <a:lstStyle/>
          <a:p>
            <a:pPr indent="0" lvl="0" marL="0" rtl="0" algn="l">
              <a:spcBef>
                <a:spcPts val="0"/>
              </a:spcBef>
              <a:spcAft>
                <a:spcPts val="0"/>
              </a:spcAft>
              <a:buNone/>
            </a:pPr>
            <a:r>
              <a:rPr b="1" lang="es" sz="1501">
                <a:solidFill>
                  <a:schemeClr val="dk1"/>
                </a:solidFill>
              </a:rPr>
              <a:t>Punto de partida</a:t>
            </a:r>
            <a:endParaRPr b="1" sz="1501">
              <a:solidFill>
                <a:schemeClr val="dk1"/>
              </a:solidFill>
            </a:endParaRPr>
          </a:p>
        </p:txBody>
      </p:sp>
      <p:sp>
        <p:nvSpPr>
          <p:cNvPr id="1741" name="Google Shape;1741;g36fc0fb3c12_6_172"/>
          <p:cNvSpPr txBox="1"/>
          <p:nvPr/>
        </p:nvSpPr>
        <p:spPr>
          <a:xfrm>
            <a:off x="3308671" y="1363662"/>
            <a:ext cx="5474400" cy="633900"/>
          </a:xfrm>
          <a:prstGeom prst="rect">
            <a:avLst/>
          </a:prstGeom>
          <a:solidFill>
            <a:srgbClr val="D5A6BD"/>
          </a:solidFill>
          <a:ln>
            <a:noFill/>
          </a:ln>
        </p:spPr>
        <p:txBody>
          <a:bodyPr anchorCtr="0" anchor="t" bIns="85200" lIns="85200" spcFirstLastPara="1" rIns="85200" wrap="square" tIns="85200">
            <a:spAutoFit/>
          </a:bodyPr>
          <a:lstStyle/>
          <a:p>
            <a:pPr indent="-323850" lvl="0" marL="457200" rtl="0" algn="just">
              <a:spcBef>
                <a:spcPts val="0"/>
              </a:spcBef>
              <a:spcAft>
                <a:spcPts val="0"/>
              </a:spcAft>
              <a:buClr>
                <a:schemeClr val="dk1"/>
              </a:buClr>
              <a:buSzPts val="1500"/>
              <a:buFont typeface="Archivo"/>
              <a:buChar char="●"/>
            </a:pPr>
            <a:r>
              <a:rPr lang="es" sz="1500">
                <a:solidFill>
                  <a:schemeClr val="dk1"/>
                </a:solidFill>
                <a:latin typeface="Archivo"/>
                <a:ea typeface="Archivo"/>
                <a:cs typeface="Archivo"/>
                <a:sym typeface="Archivo"/>
              </a:rPr>
              <a:t>Leé atentamente el texto, identificá y anotá las razones principales por las que extraña viajar.</a:t>
            </a:r>
            <a:endParaRPr sz="1500">
              <a:solidFill>
                <a:schemeClr val="dk1"/>
              </a:solidFill>
              <a:latin typeface="Archivo"/>
              <a:ea typeface="Archivo"/>
              <a:cs typeface="Archivo"/>
              <a:sym typeface="Archivo"/>
            </a:endParaRPr>
          </a:p>
        </p:txBody>
      </p:sp>
      <p:pic>
        <p:nvPicPr>
          <p:cNvPr id="1742" name="Google Shape;1742;g36fc0fb3c12_6_172"/>
          <p:cNvPicPr preferRelativeResize="0"/>
          <p:nvPr/>
        </p:nvPicPr>
        <p:blipFill>
          <a:blip r:embed="rId6">
            <a:alphaModFix/>
          </a:blip>
          <a:stretch>
            <a:fillRect/>
          </a:stretch>
        </p:blipFill>
        <p:spPr>
          <a:xfrm rot="-8">
            <a:off x="734079" y="1585954"/>
            <a:ext cx="1761900" cy="2524747"/>
          </a:xfrm>
          <a:prstGeom prst="rect">
            <a:avLst/>
          </a:prstGeom>
          <a:noFill/>
          <a:ln>
            <a:noFill/>
          </a:ln>
        </p:spPr>
      </p:pic>
      <p:sp>
        <p:nvSpPr>
          <p:cNvPr id="1743" name="Google Shape;1743;g36fc0fb3c12_6_172"/>
          <p:cNvSpPr txBox="1"/>
          <p:nvPr/>
        </p:nvSpPr>
        <p:spPr>
          <a:xfrm>
            <a:off x="704007" y="4225216"/>
            <a:ext cx="2460300" cy="491400"/>
          </a:xfrm>
          <a:prstGeom prst="rect">
            <a:avLst/>
          </a:prstGeom>
          <a:noFill/>
          <a:ln>
            <a:noFill/>
          </a:ln>
        </p:spPr>
        <p:txBody>
          <a:bodyPr anchorCtr="0" anchor="t" bIns="66975" lIns="66975" spcFirstLastPara="1" rIns="66975" wrap="square" tIns="66975">
            <a:noAutofit/>
          </a:bodyPr>
          <a:lstStyle/>
          <a:p>
            <a:pPr indent="0" lvl="0" marL="0" rtl="0" algn="l">
              <a:spcBef>
                <a:spcPts val="0"/>
              </a:spcBef>
              <a:spcAft>
                <a:spcPts val="0"/>
              </a:spcAft>
              <a:buNone/>
            </a:pPr>
            <a:r>
              <a:rPr b="1" lang="es" sz="1444">
                <a:solidFill>
                  <a:srgbClr val="595959"/>
                </a:solidFill>
                <a:latin typeface="Archivo"/>
                <a:ea typeface="Archivo"/>
                <a:cs typeface="Archivo"/>
                <a:sym typeface="Archivo"/>
              </a:rPr>
              <a:t>“El viaje a ninguna parte” </a:t>
            </a:r>
            <a:endParaRPr b="1" sz="1444">
              <a:solidFill>
                <a:srgbClr val="595959"/>
              </a:solidFill>
              <a:latin typeface="Archivo"/>
              <a:ea typeface="Archivo"/>
              <a:cs typeface="Archivo"/>
              <a:sym typeface="Archivo"/>
            </a:endParaRPr>
          </a:p>
          <a:p>
            <a:pPr indent="0" lvl="0" marL="0" rtl="0" algn="l">
              <a:spcBef>
                <a:spcPts val="0"/>
              </a:spcBef>
              <a:spcAft>
                <a:spcPts val="0"/>
              </a:spcAft>
              <a:buNone/>
            </a:pPr>
            <a:r>
              <a:rPr b="1" lang="es" sz="1444">
                <a:solidFill>
                  <a:srgbClr val="595959"/>
                </a:solidFill>
                <a:latin typeface="Archivo"/>
                <a:ea typeface="Archivo"/>
                <a:cs typeface="Archivo"/>
                <a:sym typeface="Archivo"/>
              </a:rPr>
              <a:t>de Hernán Casciari</a:t>
            </a:r>
            <a:endParaRPr b="1" sz="1444">
              <a:solidFill>
                <a:srgbClr val="595959"/>
              </a:solidFill>
              <a:latin typeface="Archivo"/>
              <a:ea typeface="Archivo"/>
              <a:cs typeface="Archivo"/>
              <a:sym typeface="Archivo"/>
            </a:endParaRPr>
          </a:p>
        </p:txBody>
      </p:sp>
      <p:pic>
        <p:nvPicPr>
          <p:cNvPr id="1744" name="Google Shape;1744;g36fc0fb3c12_6_172"/>
          <p:cNvPicPr preferRelativeResize="0"/>
          <p:nvPr/>
        </p:nvPicPr>
        <p:blipFill>
          <a:blip r:embed="rId7">
            <a:alphaModFix/>
          </a:blip>
          <a:stretch>
            <a:fillRect/>
          </a:stretch>
        </p:blipFill>
        <p:spPr>
          <a:xfrm>
            <a:off x="226175" y="4301083"/>
            <a:ext cx="400200" cy="400200"/>
          </a:xfrm>
          <a:prstGeom prst="rect">
            <a:avLst/>
          </a:prstGeom>
          <a:noFill/>
          <a:ln>
            <a:noFill/>
          </a:ln>
        </p:spPr>
      </p:pic>
      <p:sp>
        <p:nvSpPr>
          <p:cNvPr id="1745" name="Google Shape;1745;g36fc0fb3c12_6_172"/>
          <p:cNvSpPr txBox="1"/>
          <p:nvPr/>
        </p:nvSpPr>
        <p:spPr>
          <a:xfrm>
            <a:off x="5865400" y="1988125"/>
            <a:ext cx="2917800" cy="387600"/>
          </a:xfrm>
          <a:prstGeom prst="rect">
            <a:avLst/>
          </a:prstGeom>
          <a:solidFill>
            <a:srgbClr val="CCCCCC"/>
          </a:solidFill>
          <a:ln>
            <a:noFill/>
          </a:ln>
        </p:spPr>
        <p:txBody>
          <a:bodyPr anchorCtr="0" anchor="t" bIns="85200" lIns="85200" spcFirstLastPara="1" rIns="85200" wrap="square" tIns="85200">
            <a:spAutoFit/>
          </a:bodyPr>
          <a:lstStyle/>
          <a:p>
            <a:pPr indent="0" lvl="0" marL="0" rtl="0" algn="just">
              <a:spcBef>
                <a:spcPts val="0"/>
              </a:spcBef>
              <a:spcAft>
                <a:spcPts val="0"/>
              </a:spcAft>
              <a:buClr>
                <a:srgbClr val="000000"/>
              </a:buClr>
              <a:buSzPts val="1025"/>
              <a:buFont typeface="Arial"/>
              <a:buNone/>
            </a:pPr>
            <a:r>
              <a:rPr b="1" lang="es">
                <a:solidFill>
                  <a:schemeClr val="dk1"/>
                </a:solidFill>
                <a:latin typeface="Archivo"/>
                <a:ea typeface="Archivo"/>
                <a:cs typeface="Archivo"/>
                <a:sym typeface="Archivo"/>
              </a:rPr>
              <a:t>Desempeño:</a:t>
            </a:r>
            <a:r>
              <a:rPr lang="es">
                <a:solidFill>
                  <a:schemeClr val="dk1"/>
                </a:solidFill>
                <a:latin typeface="Archivo"/>
                <a:ea typeface="Archivo"/>
                <a:cs typeface="Archivo"/>
                <a:sym typeface="Archivo"/>
              </a:rPr>
              <a:t> localizar información</a:t>
            </a:r>
            <a:endParaRPr>
              <a:solidFill>
                <a:schemeClr val="dk1"/>
              </a:solidFill>
              <a:latin typeface="Archivo"/>
              <a:ea typeface="Archivo"/>
              <a:cs typeface="Archivo"/>
              <a:sym typeface="Archivo"/>
            </a:endParaRPr>
          </a:p>
        </p:txBody>
      </p:sp>
      <p:sp>
        <p:nvSpPr>
          <p:cNvPr id="1746" name="Google Shape;1746;g36fc0fb3c12_6_172"/>
          <p:cNvSpPr txBox="1"/>
          <p:nvPr/>
        </p:nvSpPr>
        <p:spPr>
          <a:xfrm>
            <a:off x="5070316" y="4029592"/>
            <a:ext cx="3716700" cy="603000"/>
          </a:xfrm>
          <a:prstGeom prst="rect">
            <a:avLst/>
          </a:prstGeom>
          <a:solidFill>
            <a:srgbClr val="CCCCCC"/>
          </a:solidFill>
          <a:ln>
            <a:noFill/>
          </a:ln>
        </p:spPr>
        <p:txBody>
          <a:bodyPr anchorCtr="0" anchor="t" bIns="85200" lIns="85200" spcFirstLastPara="1" rIns="85200" wrap="square" tIns="85200">
            <a:spAutoFit/>
          </a:bodyPr>
          <a:lstStyle/>
          <a:p>
            <a:pPr indent="0" lvl="0" marL="0" rtl="0" algn="just">
              <a:spcBef>
                <a:spcPts val="0"/>
              </a:spcBef>
              <a:spcAft>
                <a:spcPts val="0"/>
              </a:spcAft>
              <a:buClr>
                <a:srgbClr val="000000"/>
              </a:buClr>
              <a:buSzPts val="1025"/>
              <a:buFont typeface="Arial"/>
              <a:buNone/>
            </a:pPr>
            <a:r>
              <a:rPr b="1" lang="es">
                <a:solidFill>
                  <a:schemeClr val="dk1"/>
                </a:solidFill>
                <a:latin typeface="Archivo"/>
                <a:ea typeface="Archivo"/>
                <a:cs typeface="Archivo"/>
                <a:sym typeface="Archivo"/>
              </a:rPr>
              <a:t>Desempeño:</a:t>
            </a:r>
            <a:r>
              <a:rPr lang="es">
                <a:solidFill>
                  <a:schemeClr val="dk1"/>
                </a:solidFill>
                <a:latin typeface="Archivo"/>
                <a:ea typeface="Archivo"/>
                <a:cs typeface="Archivo"/>
                <a:sym typeface="Archivo"/>
              </a:rPr>
              <a:t> establecer relaciones entre distintas partes del texto</a:t>
            </a:r>
            <a:endParaRPr>
              <a:solidFill>
                <a:schemeClr val="dk1"/>
              </a:solidFill>
              <a:latin typeface="Archivo"/>
              <a:ea typeface="Archivo"/>
              <a:cs typeface="Archivo"/>
              <a:sym typeface="Archivo"/>
            </a:endParaRPr>
          </a:p>
        </p:txBody>
      </p:sp>
      <p:sp>
        <p:nvSpPr>
          <p:cNvPr id="1747" name="Google Shape;1747;g36fc0fb3c12_6_172"/>
          <p:cNvSpPr txBox="1"/>
          <p:nvPr/>
        </p:nvSpPr>
        <p:spPr>
          <a:xfrm>
            <a:off x="3308669" y="822304"/>
            <a:ext cx="2646900" cy="482700"/>
          </a:xfrm>
          <a:prstGeom prst="rect">
            <a:avLst/>
          </a:prstGeom>
          <a:noFill/>
          <a:ln>
            <a:noFill/>
          </a:ln>
        </p:spPr>
        <p:txBody>
          <a:bodyPr anchorCtr="0" anchor="t" bIns="80775" lIns="80775" spcFirstLastPara="1" rIns="80775" wrap="square" tIns="80775">
            <a:noAutofit/>
          </a:bodyPr>
          <a:lstStyle/>
          <a:p>
            <a:pPr indent="0" lvl="0" marL="0" rtl="0" algn="l">
              <a:spcBef>
                <a:spcPts val="0"/>
              </a:spcBef>
              <a:spcAft>
                <a:spcPts val="0"/>
              </a:spcAft>
              <a:buNone/>
            </a:pPr>
            <a:r>
              <a:rPr b="1" lang="es" sz="1501">
                <a:solidFill>
                  <a:schemeClr val="dk1"/>
                </a:solidFill>
              </a:rPr>
              <a:t>Consignas de lectura</a:t>
            </a:r>
            <a:endParaRPr b="1" sz="1501">
              <a:solidFill>
                <a:schemeClr val="dk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51" name="Shape 1751"/>
        <p:cNvGrpSpPr/>
        <p:nvPr/>
      </p:nvGrpSpPr>
      <p:grpSpPr>
        <a:xfrm>
          <a:off x="0" y="0"/>
          <a:ext cx="0" cy="0"/>
          <a:chOff x="0" y="0"/>
          <a:chExt cx="0" cy="0"/>
        </a:xfrm>
      </p:grpSpPr>
      <p:sp>
        <p:nvSpPr>
          <p:cNvPr id="1752" name="Google Shape;1752;g36fc0fb3c12_6_19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3" name="Google Shape;1753;g36fc0fb3c12_6_190"/>
          <p:cNvPicPr preferRelativeResize="0"/>
          <p:nvPr/>
        </p:nvPicPr>
        <p:blipFill rotWithShape="1">
          <a:blip r:embed="rId3">
            <a:alphaModFix/>
          </a:blip>
          <a:srcRect b="0" l="0" r="0" t="0"/>
          <a:stretch/>
        </p:blipFill>
        <p:spPr>
          <a:xfrm>
            <a:off x="7179953" y="166182"/>
            <a:ext cx="1460676" cy="206450"/>
          </a:xfrm>
          <a:prstGeom prst="rect">
            <a:avLst/>
          </a:prstGeom>
          <a:noFill/>
          <a:ln>
            <a:noFill/>
          </a:ln>
        </p:spPr>
      </p:pic>
      <p:sp>
        <p:nvSpPr>
          <p:cNvPr id="1754" name="Google Shape;1754;g36fc0fb3c12_6_190"/>
          <p:cNvSpPr txBox="1"/>
          <p:nvPr/>
        </p:nvSpPr>
        <p:spPr>
          <a:xfrm>
            <a:off x="158425" y="91784"/>
            <a:ext cx="4338300" cy="491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lang="es" sz="1900">
                <a:solidFill>
                  <a:schemeClr val="dk1"/>
                </a:solidFill>
                <a:latin typeface="Archivo"/>
                <a:ea typeface="Archivo"/>
                <a:cs typeface="Archivo"/>
                <a:sym typeface="Archivo"/>
              </a:rPr>
              <a:t>“Profe, ¿para qué leemos esto?”</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755" name="Google Shape;1755;g36fc0fb3c12_6_190"/>
          <p:cNvSpPr txBox="1"/>
          <p:nvPr/>
        </p:nvSpPr>
        <p:spPr>
          <a:xfrm>
            <a:off x="3233450" y="1300472"/>
            <a:ext cx="5803500" cy="633900"/>
          </a:xfrm>
          <a:prstGeom prst="rect">
            <a:avLst/>
          </a:prstGeom>
          <a:solidFill>
            <a:srgbClr val="D5A6BD"/>
          </a:solidFill>
          <a:ln>
            <a:noFill/>
          </a:ln>
        </p:spPr>
        <p:txBody>
          <a:bodyPr anchorCtr="0" anchor="t" bIns="85200" lIns="85200" spcFirstLastPara="1" rIns="85200" wrap="square" tIns="85200">
            <a:spAutoFit/>
          </a:bodyPr>
          <a:lstStyle/>
          <a:p>
            <a:pPr indent="0" lvl="0" marL="0" rtl="0" algn="just">
              <a:spcBef>
                <a:spcPts val="0"/>
              </a:spcBef>
              <a:spcAft>
                <a:spcPts val="0"/>
              </a:spcAft>
              <a:buNone/>
            </a:pPr>
            <a:r>
              <a:rPr lang="es" sz="1500">
                <a:solidFill>
                  <a:schemeClr val="dk1"/>
                </a:solidFill>
                <a:latin typeface="Archivo"/>
                <a:ea typeface="Archivo"/>
                <a:cs typeface="Archivo"/>
                <a:sym typeface="Archivo"/>
              </a:rPr>
              <a:t>¿Qué significa que la historia “nos mantiene enredados, hoja a hoja, entre lo real, lo fantástico y lo extraño”?</a:t>
            </a:r>
            <a:endParaRPr sz="1500">
              <a:solidFill>
                <a:schemeClr val="dk1"/>
              </a:solidFill>
              <a:latin typeface="Archivo"/>
              <a:ea typeface="Archivo"/>
              <a:cs typeface="Archivo"/>
              <a:sym typeface="Archivo"/>
            </a:endParaRPr>
          </a:p>
        </p:txBody>
      </p:sp>
      <p:sp>
        <p:nvSpPr>
          <p:cNvPr id="1756" name="Google Shape;1756;g36fc0fb3c12_6_190"/>
          <p:cNvSpPr txBox="1"/>
          <p:nvPr/>
        </p:nvSpPr>
        <p:spPr>
          <a:xfrm>
            <a:off x="3233475" y="889675"/>
            <a:ext cx="5803500" cy="400200"/>
          </a:xfrm>
          <a:prstGeom prst="rect">
            <a:avLst/>
          </a:prstGeom>
          <a:noFill/>
          <a:ln>
            <a:noFill/>
          </a:ln>
        </p:spPr>
        <p:txBody>
          <a:bodyPr anchorCtr="0" anchor="t" bIns="66975" lIns="66975" spcFirstLastPara="1" rIns="66975" wrap="square" tIns="66975">
            <a:noAutofit/>
          </a:bodyPr>
          <a:lstStyle/>
          <a:p>
            <a:pPr indent="0" lvl="0" marL="0" rtl="0" algn="l">
              <a:spcBef>
                <a:spcPts val="0"/>
              </a:spcBef>
              <a:spcAft>
                <a:spcPts val="0"/>
              </a:spcAft>
              <a:buNone/>
            </a:pPr>
            <a:r>
              <a:rPr b="1" lang="es" sz="1444">
                <a:solidFill>
                  <a:srgbClr val="595959"/>
                </a:solidFill>
                <a:latin typeface="Archivo"/>
                <a:ea typeface="Archivo"/>
                <a:cs typeface="Archivo"/>
                <a:sym typeface="Archivo"/>
              </a:rPr>
              <a:t>Lectura de la reseña “Grandes libros pequeños lectores: Leyra”</a:t>
            </a:r>
            <a:endParaRPr b="1" sz="1444">
              <a:solidFill>
                <a:srgbClr val="595959"/>
              </a:solidFill>
              <a:latin typeface="Archivo"/>
              <a:ea typeface="Archivo"/>
              <a:cs typeface="Archivo"/>
              <a:sym typeface="Archivo"/>
            </a:endParaRPr>
          </a:p>
        </p:txBody>
      </p:sp>
      <p:pic>
        <p:nvPicPr>
          <p:cNvPr id="1757" name="Google Shape;1757;g36fc0fb3c12_6_190"/>
          <p:cNvPicPr preferRelativeResize="0"/>
          <p:nvPr/>
        </p:nvPicPr>
        <p:blipFill>
          <a:blip r:embed="rId4">
            <a:alphaModFix/>
          </a:blip>
          <a:stretch>
            <a:fillRect/>
          </a:stretch>
        </p:blipFill>
        <p:spPr>
          <a:xfrm>
            <a:off x="2782308" y="889684"/>
            <a:ext cx="400200" cy="400200"/>
          </a:xfrm>
          <a:prstGeom prst="rect">
            <a:avLst/>
          </a:prstGeom>
          <a:noFill/>
          <a:ln>
            <a:noFill/>
          </a:ln>
        </p:spPr>
      </p:pic>
      <p:sp>
        <p:nvSpPr>
          <p:cNvPr id="1758" name="Google Shape;1758;g36fc0fb3c12_6_190"/>
          <p:cNvSpPr txBox="1"/>
          <p:nvPr/>
        </p:nvSpPr>
        <p:spPr>
          <a:xfrm>
            <a:off x="158431" y="623046"/>
            <a:ext cx="2292600" cy="482700"/>
          </a:xfrm>
          <a:prstGeom prst="rect">
            <a:avLst/>
          </a:prstGeom>
          <a:noFill/>
          <a:ln>
            <a:noFill/>
          </a:ln>
        </p:spPr>
        <p:txBody>
          <a:bodyPr anchorCtr="0" anchor="t" bIns="80775" lIns="80775" spcFirstLastPara="1" rIns="80775" wrap="square" tIns="80775">
            <a:noAutofit/>
          </a:bodyPr>
          <a:lstStyle/>
          <a:p>
            <a:pPr indent="0" lvl="0" marL="0" rtl="0" algn="l">
              <a:spcBef>
                <a:spcPts val="0"/>
              </a:spcBef>
              <a:spcAft>
                <a:spcPts val="0"/>
              </a:spcAft>
              <a:buNone/>
            </a:pPr>
            <a:r>
              <a:rPr b="1" lang="es" sz="1601">
                <a:solidFill>
                  <a:schemeClr val="dk1"/>
                </a:solidFill>
              </a:rPr>
              <a:t>Consignas de lectura</a:t>
            </a:r>
            <a:endParaRPr b="1" sz="1601">
              <a:solidFill>
                <a:schemeClr val="dk1"/>
              </a:solidFill>
            </a:endParaRPr>
          </a:p>
        </p:txBody>
      </p:sp>
      <p:pic>
        <p:nvPicPr>
          <p:cNvPr id="1759" name="Google Shape;1759;g36fc0fb3c12_6_190"/>
          <p:cNvPicPr preferRelativeResize="0"/>
          <p:nvPr/>
        </p:nvPicPr>
        <p:blipFill>
          <a:blip r:embed="rId5">
            <a:alphaModFix/>
          </a:blip>
          <a:stretch>
            <a:fillRect/>
          </a:stretch>
        </p:blipFill>
        <p:spPr>
          <a:xfrm>
            <a:off x="409087" y="1274341"/>
            <a:ext cx="1898664" cy="2889725"/>
          </a:xfrm>
          <a:prstGeom prst="rect">
            <a:avLst/>
          </a:prstGeom>
          <a:noFill/>
          <a:ln>
            <a:noFill/>
          </a:ln>
        </p:spPr>
      </p:pic>
      <p:sp>
        <p:nvSpPr>
          <p:cNvPr id="1760" name="Google Shape;1760;g36fc0fb3c12_6_190"/>
          <p:cNvSpPr txBox="1"/>
          <p:nvPr/>
        </p:nvSpPr>
        <p:spPr>
          <a:xfrm>
            <a:off x="4376475" y="1939800"/>
            <a:ext cx="4666800" cy="387600"/>
          </a:xfrm>
          <a:prstGeom prst="rect">
            <a:avLst/>
          </a:prstGeom>
          <a:solidFill>
            <a:srgbClr val="CCCCCC"/>
          </a:solidFill>
          <a:ln>
            <a:noFill/>
          </a:ln>
        </p:spPr>
        <p:txBody>
          <a:bodyPr anchorCtr="0" anchor="t" bIns="85200" lIns="85200" spcFirstLastPara="1" rIns="85200" wrap="square" tIns="85200">
            <a:spAutoFit/>
          </a:bodyPr>
          <a:lstStyle/>
          <a:p>
            <a:pPr indent="0" lvl="0" marL="0" rtl="0" algn="just">
              <a:spcBef>
                <a:spcPts val="0"/>
              </a:spcBef>
              <a:spcAft>
                <a:spcPts val="0"/>
              </a:spcAft>
              <a:buClr>
                <a:srgbClr val="000000"/>
              </a:buClr>
              <a:buSzPts val="1025"/>
              <a:buFont typeface="Arial"/>
              <a:buNone/>
            </a:pPr>
            <a:r>
              <a:rPr b="1" lang="es">
                <a:solidFill>
                  <a:schemeClr val="dk1"/>
                </a:solidFill>
                <a:latin typeface="Archivo"/>
                <a:ea typeface="Archivo"/>
                <a:cs typeface="Archivo"/>
                <a:sym typeface="Archivo"/>
              </a:rPr>
              <a:t>Desempeño: </a:t>
            </a:r>
            <a:r>
              <a:rPr lang="es">
                <a:solidFill>
                  <a:schemeClr val="dk1"/>
                </a:solidFill>
                <a:latin typeface="Archivo"/>
                <a:ea typeface="Archivo"/>
                <a:cs typeface="Archivo"/>
                <a:sym typeface="Archivo"/>
              </a:rPr>
              <a:t>interpretar metáforas</a:t>
            </a:r>
            <a:r>
              <a:rPr lang="es">
                <a:solidFill>
                  <a:schemeClr val="dk1"/>
                </a:solidFill>
                <a:latin typeface="Archivo"/>
                <a:ea typeface="Archivo"/>
                <a:cs typeface="Archivo"/>
                <a:sym typeface="Archivo"/>
              </a:rPr>
              <a:t> y realizar inferencias</a:t>
            </a:r>
            <a:endParaRPr>
              <a:solidFill>
                <a:schemeClr val="dk1"/>
              </a:solidFill>
              <a:latin typeface="Archivo"/>
              <a:ea typeface="Archivo"/>
              <a:cs typeface="Archivo"/>
              <a:sym typeface="Archivo"/>
            </a:endParaRPr>
          </a:p>
        </p:txBody>
      </p:sp>
      <p:pic>
        <p:nvPicPr>
          <p:cNvPr id="1761" name="Google Shape;1761;g36fc0fb3c12_6_190"/>
          <p:cNvPicPr preferRelativeResize="0"/>
          <p:nvPr/>
        </p:nvPicPr>
        <p:blipFill>
          <a:blip r:embed="rId6">
            <a:alphaModFix/>
          </a:blip>
          <a:stretch>
            <a:fillRect/>
          </a:stretch>
        </p:blipFill>
        <p:spPr>
          <a:xfrm>
            <a:off x="2797332" y="2483905"/>
            <a:ext cx="400200" cy="400200"/>
          </a:xfrm>
          <a:prstGeom prst="rect">
            <a:avLst/>
          </a:prstGeom>
          <a:noFill/>
          <a:ln>
            <a:noFill/>
          </a:ln>
        </p:spPr>
      </p:pic>
      <p:sp>
        <p:nvSpPr>
          <p:cNvPr id="1762" name="Google Shape;1762;g36fc0fb3c12_6_190"/>
          <p:cNvSpPr txBox="1"/>
          <p:nvPr/>
        </p:nvSpPr>
        <p:spPr>
          <a:xfrm>
            <a:off x="4496725" y="6147560"/>
            <a:ext cx="3000000" cy="633900"/>
          </a:xfrm>
          <a:prstGeom prst="rect">
            <a:avLst/>
          </a:prstGeom>
          <a:noFill/>
          <a:ln>
            <a:noFill/>
          </a:ln>
        </p:spPr>
        <p:txBody>
          <a:bodyPr anchorCtr="0" anchor="t" bIns="66975" lIns="66975" spcFirstLastPara="1" rIns="66975" wrap="square" tIns="66975">
            <a:noAutofit/>
          </a:bodyPr>
          <a:lstStyle/>
          <a:p>
            <a:pPr indent="0" lvl="0" marL="0" rtl="0" algn="l">
              <a:spcBef>
                <a:spcPts val="0"/>
              </a:spcBef>
              <a:spcAft>
                <a:spcPts val="0"/>
              </a:spcAft>
              <a:buNone/>
            </a:pPr>
            <a:r>
              <a:rPr b="1" lang="es" sz="1444">
                <a:solidFill>
                  <a:srgbClr val="595959"/>
                </a:solidFill>
                <a:latin typeface="Archivo"/>
                <a:ea typeface="Archivo"/>
                <a:cs typeface="Archivo"/>
                <a:sym typeface="Archivo"/>
              </a:rPr>
              <a:t>Visionado de una recomendación de instagram</a:t>
            </a:r>
            <a:endParaRPr b="1" sz="1444">
              <a:solidFill>
                <a:srgbClr val="595959"/>
              </a:solidFill>
              <a:latin typeface="Archivo"/>
              <a:ea typeface="Archivo"/>
              <a:cs typeface="Archivo"/>
              <a:sym typeface="Archivo"/>
            </a:endParaRPr>
          </a:p>
        </p:txBody>
      </p:sp>
      <p:sp>
        <p:nvSpPr>
          <p:cNvPr id="1763" name="Google Shape;1763;g36fc0fb3c12_6_190"/>
          <p:cNvSpPr txBox="1"/>
          <p:nvPr/>
        </p:nvSpPr>
        <p:spPr>
          <a:xfrm>
            <a:off x="3233473" y="2889880"/>
            <a:ext cx="5803500" cy="1253100"/>
          </a:xfrm>
          <a:prstGeom prst="rect">
            <a:avLst/>
          </a:prstGeom>
          <a:solidFill>
            <a:srgbClr val="D5A6BD"/>
          </a:solidFill>
          <a:ln>
            <a:noFill/>
          </a:ln>
        </p:spPr>
        <p:txBody>
          <a:bodyPr anchorCtr="0" anchor="t" bIns="85200" lIns="85200" spcFirstLastPara="1" rIns="85200" wrap="square" tIns="85200">
            <a:spAutoFit/>
          </a:bodyPr>
          <a:lstStyle/>
          <a:p>
            <a:pPr indent="0" lvl="0" marL="0" rtl="0" algn="just">
              <a:lnSpc>
                <a:spcPct val="107916"/>
              </a:lnSpc>
              <a:spcBef>
                <a:spcPts val="0"/>
              </a:spcBef>
              <a:spcAft>
                <a:spcPts val="0"/>
              </a:spcAft>
              <a:buNone/>
            </a:pPr>
            <a:r>
              <a:rPr lang="es" sz="1500">
                <a:solidFill>
                  <a:schemeClr val="dk1"/>
                </a:solidFill>
                <a:latin typeface="Archivo"/>
                <a:ea typeface="Archivo"/>
                <a:cs typeface="Archivo"/>
                <a:sym typeface="Archivo"/>
              </a:rPr>
              <a:t>1) Mientras ves y escuchás el video, hacé una lista con los temas más importantes de la novela que se mencionan.</a:t>
            </a:r>
            <a:endParaRPr sz="1500">
              <a:solidFill>
                <a:schemeClr val="dk1"/>
              </a:solidFill>
              <a:latin typeface="Archivo"/>
              <a:ea typeface="Archivo"/>
              <a:cs typeface="Archivo"/>
              <a:sym typeface="Archivo"/>
            </a:endParaRPr>
          </a:p>
          <a:p>
            <a:pPr indent="0" lvl="0" marL="0" rtl="0" algn="just">
              <a:lnSpc>
                <a:spcPct val="107916"/>
              </a:lnSpc>
              <a:spcBef>
                <a:spcPts val="800"/>
              </a:spcBef>
              <a:spcAft>
                <a:spcPts val="800"/>
              </a:spcAft>
              <a:buClr>
                <a:schemeClr val="dk1"/>
              </a:buClr>
              <a:buSzPts val="1100"/>
              <a:buFont typeface="Arial"/>
              <a:buNone/>
            </a:pPr>
            <a:r>
              <a:rPr lang="es" sz="1500">
                <a:solidFill>
                  <a:schemeClr val="dk1"/>
                </a:solidFill>
                <a:latin typeface="Archivo"/>
                <a:ea typeface="Archivo"/>
                <a:cs typeface="Archivo"/>
                <a:sym typeface="Archivo"/>
              </a:rPr>
              <a:t>2) Si tuvieras que hacer una reseña de los capítulos 1 a 9 de Leyra, ¿qué otros elementos de la novela no pueden faltar?</a:t>
            </a:r>
            <a:endParaRPr sz="1800">
              <a:solidFill>
                <a:schemeClr val="dk1"/>
              </a:solidFill>
              <a:latin typeface="Archivo"/>
              <a:ea typeface="Archivo"/>
              <a:cs typeface="Archivo"/>
              <a:sym typeface="Archivo"/>
            </a:endParaRPr>
          </a:p>
        </p:txBody>
      </p:sp>
      <p:sp>
        <p:nvSpPr>
          <p:cNvPr id="1764" name="Google Shape;1764;g36fc0fb3c12_6_190"/>
          <p:cNvSpPr txBox="1"/>
          <p:nvPr/>
        </p:nvSpPr>
        <p:spPr>
          <a:xfrm>
            <a:off x="3197519" y="2472343"/>
            <a:ext cx="4338300" cy="400200"/>
          </a:xfrm>
          <a:prstGeom prst="rect">
            <a:avLst/>
          </a:prstGeom>
          <a:noFill/>
          <a:ln>
            <a:noFill/>
          </a:ln>
        </p:spPr>
        <p:txBody>
          <a:bodyPr anchorCtr="0" anchor="t" bIns="66975" lIns="66975" spcFirstLastPara="1" rIns="66975" wrap="square" tIns="66975">
            <a:noAutofit/>
          </a:bodyPr>
          <a:lstStyle/>
          <a:p>
            <a:pPr indent="0" lvl="0" marL="0" rtl="0" algn="l">
              <a:spcBef>
                <a:spcPts val="0"/>
              </a:spcBef>
              <a:spcAft>
                <a:spcPts val="0"/>
              </a:spcAft>
              <a:buNone/>
            </a:pPr>
            <a:r>
              <a:rPr b="1" lang="es" sz="1444">
                <a:solidFill>
                  <a:srgbClr val="595959"/>
                </a:solidFill>
                <a:latin typeface="Archivo"/>
                <a:ea typeface="Archivo"/>
                <a:cs typeface="Archivo"/>
                <a:sym typeface="Archivo"/>
              </a:rPr>
              <a:t>Visionado de una recomendación de instagram</a:t>
            </a:r>
            <a:endParaRPr b="1" sz="1444">
              <a:solidFill>
                <a:srgbClr val="595959"/>
              </a:solidFill>
              <a:latin typeface="Archivo"/>
              <a:ea typeface="Archivo"/>
              <a:cs typeface="Archivo"/>
              <a:sym typeface="Archivo"/>
            </a:endParaRPr>
          </a:p>
        </p:txBody>
      </p:sp>
      <p:sp>
        <p:nvSpPr>
          <p:cNvPr id="1765" name="Google Shape;1765;g36fc0fb3c12_6_190"/>
          <p:cNvSpPr txBox="1"/>
          <p:nvPr/>
        </p:nvSpPr>
        <p:spPr>
          <a:xfrm>
            <a:off x="3804975" y="4135411"/>
            <a:ext cx="5232000" cy="387600"/>
          </a:xfrm>
          <a:prstGeom prst="rect">
            <a:avLst/>
          </a:prstGeom>
          <a:solidFill>
            <a:srgbClr val="CCCCCC"/>
          </a:solidFill>
          <a:ln>
            <a:noFill/>
          </a:ln>
        </p:spPr>
        <p:txBody>
          <a:bodyPr anchorCtr="0" anchor="t" bIns="85200" lIns="85200" spcFirstLastPara="1" rIns="85200" wrap="square" tIns="85200">
            <a:spAutoFit/>
          </a:bodyPr>
          <a:lstStyle/>
          <a:p>
            <a:pPr indent="0" lvl="0" marL="0" rtl="0" algn="just">
              <a:spcBef>
                <a:spcPts val="0"/>
              </a:spcBef>
              <a:spcAft>
                <a:spcPts val="0"/>
              </a:spcAft>
              <a:buClr>
                <a:srgbClr val="000000"/>
              </a:buClr>
              <a:buSzPts val="1025"/>
              <a:buFont typeface="Arial"/>
              <a:buNone/>
            </a:pPr>
            <a:r>
              <a:rPr b="1" lang="es">
                <a:solidFill>
                  <a:schemeClr val="dk1"/>
                </a:solidFill>
                <a:latin typeface="Archivo"/>
                <a:ea typeface="Archivo"/>
                <a:cs typeface="Archivo"/>
                <a:sym typeface="Archivo"/>
              </a:rPr>
              <a:t>Desempeño: </a:t>
            </a:r>
            <a:r>
              <a:rPr lang="es">
                <a:solidFill>
                  <a:schemeClr val="dk1"/>
                </a:solidFill>
                <a:latin typeface="Archivo"/>
                <a:ea typeface="Archivo"/>
                <a:cs typeface="Archivo"/>
                <a:sym typeface="Archivo"/>
              </a:rPr>
              <a:t>Jerarquizar información de acuerdo a un propósito </a:t>
            </a:r>
            <a:endParaRPr>
              <a:solidFill>
                <a:schemeClr val="dk1"/>
              </a:solidFill>
              <a:latin typeface="Archivo"/>
              <a:ea typeface="Archivo"/>
              <a:cs typeface="Archivo"/>
              <a:sym typeface="Archiv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9" name="Shape 1769"/>
        <p:cNvGrpSpPr/>
        <p:nvPr/>
      </p:nvGrpSpPr>
      <p:grpSpPr>
        <a:xfrm>
          <a:off x="0" y="0"/>
          <a:ext cx="0" cy="0"/>
          <a:chOff x="0" y="0"/>
          <a:chExt cx="0" cy="0"/>
        </a:xfrm>
      </p:grpSpPr>
      <p:sp>
        <p:nvSpPr>
          <p:cNvPr id="1770" name="Google Shape;1770;g36fc0fb3c12_6_20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71" name="Google Shape;1771;g36fc0fb3c12_6_207"/>
          <p:cNvPicPr preferRelativeResize="0"/>
          <p:nvPr/>
        </p:nvPicPr>
        <p:blipFill rotWithShape="1">
          <a:blip r:embed="rId3">
            <a:alphaModFix/>
          </a:blip>
          <a:srcRect b="0" l="0" r="0" t="0"/>
          <a:stretch/>
        </p:blipFill>
        <p:spPr>
          <a:xfrm>
            <a:off x="7179953" y="166182"/>
            <a:ext cx="1460676" cy="206450"/>
          </a:xfrm>
          <a:prstGeom prst="rect">
            <a:avLst/>
          </a:prstGeom>
          <a:noFill/>
          <a:ln>
            <a:noFill/>
          </a:ln>
        </p:spPr>
      </p:pic>
      <p:sp>
        <p:nvSpPr>
          <p:cNvPr id="1772" name="Google Shape;1772;g36fc0fb3c12_6_207"/>
          <p:cNvSpPr txBox="1"/>
          <p:nvPr/>
        </p:nvSpPr>
        <p:spPr>
          <a:xfrm>
            <a:off x="4462025" y="4091091"/>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1773" name="Google Shape;1773;g36fc0fb3c12_6_207"/>
          <p:cNvSpPr txBox="1"/>
          <p:nvPr/>
        </p:nvSpPr>
        <p:spPr>
          <a:xfrm>
            <a:off x="158425" y="91775"/>
            <a:ext cx="3932400" cy="491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lang="es" sz="1900">
                <a:solidFill>
                  <a:schemeClr val="dk1"/>
                </a:solidFill>
                <a:latin typeface="Archivo"/>
                <a:ea typeface="Archivo"/>
                <a:cs typeface="Archivo"/>
                <a:sym typeface="Archivo"/>
              </a:rPr>
              <a:t>“Profe, ¿para qué leemos esto?”</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774" name="Google Shape;1774;g36fc0fb3c12_6_207"/>
          <p:cNvSpPr txBox="1"/>
          <p:nvPr/>
        </p:nvSpPr>
        <p:spPr>
          <a:xfrm>
            <a:off x="2917725" y="1070779"/>
            <a:ext cx="6241200" cy="3404400"/>
          </a:xfrm>
          <a:prstGeom prst="rect">
            <a:avLst/>
          </a:prstGeom>
          <a:solidFill>
            <a:srgbClr val="D5A6BD"/>
          </a:solidFill>
          <a:ln>
            <a:noFill/>
          </a:ln>
        </p:spPr>
        <p:txBody>
          <a:bodyPr anchorCtr="0" anchor="t" bIns="85200" lIns="85200" spcFirstLastPara="1" rIns="85200" wrap="square" tIns="85200">
            <a:spAutoFit/>
          </a:bodyPr>
          <a:lstStyle/>
          <a:p>
            <a:pPr indent="0" lvl="0" marL="0" rtl="0" algn="just">
              <a:spcBef>
                <a:spcPts val="0"/>
              </a:spcBef>
              <a:spcAft>
                <a:spcPts val="0"/>
              </a:spcAft>
              <a:buNone/>
            </a:pPr>
            <a:r>
              <a:rPr lang="es" sz="1500">
                <a:solidFill>
                  <a:schemeClr val="dk1"/>
                </a:solidFill>
                <a:latin typeface="Archivo"/>
                <a:ea typeface="Archivo"/>
                <a:cs typeface="Archivo"/>
                <a:sym typeface="Archivo"/>
              </a:rPr>
              <a:t>Organiza la información extraída de la reseña de acuerdo a su importancia para comprender por qué el autor recomienda o destaca esta novela. Escribí del 1 (más importante) al 6 (menos importante) según el propósito.</a:t>
            </a:r>
            <a:endParaRPr sz="1500">
              <a:solidFill>
                <a:schemeClr val="dk1"/>
              </a:solidFill>
              <a:latin typeface="Archivo"/>
              <a:ea typeface="Archivo"/>
              <a:cs typeface="Archivo"/>
              <a:sym typeface="Archivo"/>
            </a:endParaRPr>
          </a:p>
          <a:p>
            <a:pPr indent="0" lvl="0" marL="457200" rtl="0" algn="just">
              <a:spcBef>
                <a:spcPts val="0"/>
              </a:spcBef>
              <a:spcAft>
                <a:spcPts val="0"/>
              </a:spcAft>
              <a:buNone/>
            </a:pPr>
            <a:r>
              <a:t/>
            </a:r>
            <a:endParaRPr sz="1500">
              <a:solidFill>
                <a:schemeClr val="dk1"/>
              </a:solidFill>
              <a:latin typeface="Archivo"/>
              <a:ea typeface="Archivo"/>
              <a:cs typeface="Archivo"/>
              <a:sym typeface="Archivo"/>
            </a:endParaRPr>
          </a:p>
          <a:p>
            <a:pPr indent="-323850" lvl="0" marL="457200" rtl="0" algn="just">
              <a:spcBef>
                <a:spcPts val="0"/>
              </a:spcBef>
              <a:spcAft>
                <a:spcPts val="0"/>
              </a:spcAft>
              <a:buClr>
                <a:schemeClr val="dk1"/>
              </a:buClr>
              <a:buSzPts val="1500"/>
              <a:buFont typeface="Archivo"/>
              <a:buChar char="●"/>
            </a:pPr>
            <a:r>
              <a:rPr lang="es" sz="1500">
                <a:solidFill>
                  <a:schemeClr val="dk1"/>
                </a:solidFill>
                <a:latin typeface="Archivo"/>
                <a:ea typeface="Archivo"/>
                <a:cs typeface="Archivo"/>
                <a:sym typeface="Archivo"/>
              </a:rPr>
              <a:t>Leyra tiene una gran habilidad para el dibujo y caligrafía.</a:t>
            </a:r>
            <a:endParaRPr sz="1500">
              <a:solidFill>
                <a:schemeClr val="dk1"/>
              </a:solidFill>
              <a:latin typeface="Archivo"/>
              <a:ea typeface="Archivo"/>
              <a:cs typeface="Archivo"/>
              <a:sym typeface="Archivo"/>
            </a:endParaRPr>
          </a:p>
          <a:p>
            <a:pPr indent="-323850" lvl="0" marL="457200" rtl="0" algn="just">
              <a:spcBef>
                <a:spcPts val="0"/>
              </a:spcBef>
              <a:spcAft>
                <a:spcPts val="0"/>
              </a:spcAft>
              <a:buClr>
                <a:schemeClr val="dk1"/>
              </a:buClr>
              <a:buSzPts val="1500"/>
              <a:buFont typeface="Archivo"/>
              <a:buChar char="●"/>
            </a:pPr>
            <a:r>
              <a:rPr lang="es" sz="1500">
                <a:solidFill>
                  <a:schemeClr val="dk1"/>
                </a:solidFill>
                <a:latin typeface="Archivo"/>
                <a:ea typeface="Archivo"/>
                <a:cs typeface="Archivo"/>
                <a:sym typeface="Archivo"/>
              </a:rPr>
              <a:t>La historia combina géneros: terror, policial, aventuras y aprendizaje.</a:t>
            </a:r>
            <a:endParaRPr sz="1500">
              <a:solidFill>
                <a:schemeClr val="dk1"/>
              </a:solidFill>
              <a:latin typeface="Archivo"/>
              <a:ea typeface="Archivo"/>
              <a:cs typeface="Archivo"/>
              <a:sym typeface="Archivo"/>
            </a:endParaRPr>
          </a:p>
          <a:p>
            <a:pPr indent="-323850" lvl="0" marL="457200" rtl="0" algn="just">
              <a:spcBef>
                <a:spcPts val="0"/>
              </a:spcBef>
              <a:spcAft>
                <a:spcPts val="0"/>
              </a:spcAft>
              <a:buClr>
                <a:schemeClr val="dk1"/>
              </a:buClr>
              <a:buSzPts val="1500"/>
              <a:buFont typeface="Archivo"/>
              <a:buChar char="●"/>
            </a:pPr>
            <a:r>
              <a:rPr lang="es" sz="1500">
                <a:solidFill>
                  <a:schemeClr val="dk1"/>
                </a:solidFill>
                <a:latin typeface="Archivo"/>
                <a:ea typeface="Archivo"/>
                <a:cs typeface="Archivo"/>
                <a:sym typeface="Archivo"/>
              </a:rPr>
              <a:t>El Instituto Témpore es un colegio para chicas con una atmósfera misteriosa.</a:t>
            </a:r>
            <a:endParaRPr sz="1500">
              <a:solidFill>
                <a:schemeClr val="dk1"/>
              </a:solidFill>
              <a:latin typeface="Archivo"/>
              <a:ea typeface="Archivo"/>
              <a:cs typeface="Archivo"/>
              <a:sym typeface="Archivo"/>
            </a:endParaRPr>
          </a:p>
          <a:p>
            <a:pPr indent="-323850" lvl="0" marL="457200" rtl="0" algn="just">
              <a:spcBef>
                <a:spcPts val="0"/>
              </a:spcBef>
              <a:spcAft>
                <a:spcPts val="0"/>
              </a:spcAft>
              <a:buClr>
                <a:schemeClr val="dk1"/>
              </a:buClr>
              <a:buSzPts val="1500"/>
              <a:buFont typeface="Archivo"/>
              <a:buChar char="●"/>
            </a:pPr>
            <a:r>
              <a:rPr lang="es" sz="1500">
                <a:solidFill>
                  <a:schemeClr val="dk1"/>
                </a:solidFill>
                <a:latin typeface="Archivo"/>
                <a:ea typeface="Archivo"/>
                <a:cs typeface="Archivo"/>
                <a:sym typeface="Archivo"/>
              </a:rPr>
              <a:t>La protagonista vive con su abuela y no quería ir al instituto.</a:t>
            </a:r>
            <a:endParaRPr sz="1500">
              <a:solidFill>
                <a:schemeClr val="dk1"/>
              </a:solidFill>
              <a:latin typeface="Archivo"/>
              <a:ea typeface="Archivo"/>
              <a:cs typeface="Archivo"/>
              <a:sym typeface="Archivo"/>
            </a:endParaRPr>
          </a:p>
          <a:p>
            <a:pPr indent="-323850" lvl="0" marL="457200" rtl="0" algn="just">
              <a:spcBef>
                <a:spcPts val="0"/>
              </a:spcBef>
              <a:spcAft>
                <a:spcPts val="0"/>
              </a:spcAft>
              <a:buClr>
                <a:schemeClr val="dk1"/>
              </a:buClr>
              <a:buSzPts val="1500"/>
              <a:buFont typeface="Archivo"/>
              <a:buChar char="●"/>
            </a:pPr>
            <a:r>
              <a:rPr lang="es" sz="1500">
                <a:solidFill>
                  <a:schemeClr val="dk1"/>
                </a:solidFill>
                <a:latin typeface="Archivo"/>
                <a:ea typeface="Archivo"/>
                <a:cs typeface="Archivo"/>
                <a:sym typeface="Archivo"/>
              </a:rPr>
              <a:t>El estilo del autor mantiene al lector atrapado en una trama extraña y misteriosa.</a:t>
            </a:r>
            <a:endParaRPr sz="1500">
              <a:solidFill>
                <a:schemeClr val="dk1"/>
              </a:solidFill>
              <a:latin typeface="Archivo"/>
              <a:ea typeface="Archivo"/>
              <a:cs typeface="Archivo"/>
              <a:sym typeface="Archivo"/>
            </a:endParaRPr>
          </a:p>
          <a:p>
            <a:pPr indent="-323850" lvl="0" marL="457200" rtl="0" algn="just">
              <a:spcBef>
                <a:spcPts val="0"/>
              </a:spcBef>
              <a:spcAft>
                <a:spcPts val="0"/>
              </a:spcAft>
              <a:buClr>
                <a:schemeClr val="dk1"/>
              </a:buClr>
              <a:buSzPts val="1500"/>
              <a:buFont typeface="Archivo"/>
              <a:buChar char="●"/>
            </a:pPr>
            <a:r>
              <a:rPr lang="es" sz="1500">
                <a:solidFill>
                  <a:schemeClr val="dk1"/>
                </a:solidFill>
                <a:latin typeface="Archivo"/>
                <a:ea typeface="Archivo"/>
                <a:cs typeface="Archivo"/>
                <a:sym typeface="Archivo"/>
              </a:rPr>
              <a:t>Bastiana Libra es la enemiga de Leyra dentro del colegio.</a:t>
            </a:r>
            <a:endParaRPr sz="1500">
              <a:solidFill>
                <a:schemeClr val="dk1"/>
              </a:solidFill>
              <a:latin typeface="Archivo"/>
              <a:ea typeface="Archivo"/>
              <a:cs typeface="Archivo"/>
              <a:sym typeface="Archivo"/>
            </a:endParaRPr>
          </a:p>
        </p:txBody>
      </p:sp>
      <p:sp>
        <p:nvSpPr>
          <p:cNvPr id="1775" name="Google Shape;1775;g36fc0fb3c12_6_207"/>
          <p:cNvSpPr txBox="1"/>
          <p:nvPr/>
        </p:nvSpPr>
        <p:spPr>
          <a:xfrm>
            <a:off x="3380527" y="611325"/>
            <a:ext cx="5523000" cy="491400"/>
          </a:xfrm>
          <a:prstGeom prst="rect">
            <a:avLst/>
          </a:prstGeom>
          <a:noFill/>
          <a:ln>
            <a:noFill/>
          </a:ln>
        </p:spPr>
        <p:txBody>
          <a:bodyPr anchorCtr="0" anchor="t" bIns="66975" lIns="66975" spcFirstLastPara="1" rIns="66975" wrap="square" tIns="66975">
            <a:noAutofit/>
          </a:bodyPr>
          <a:lstStyle/>
          <a:p>
            <a:pPr indent="0" lvl="0" marL="0" rtl="0" algn="l">
              <a:spcBef>
                <a:spcPts val="0"/>
              </a:spcBef>
              <a:spcAft>
                <a:spcPts val="0"/>
              </a:spcAft>
              <a:buNone/>
            </a:pPr>
            <a:r>
              <a:rPr b="1" lang="es" sz="1444">
                <a:solidFill>
                  <a:srgbClr val="595959"/>
                </a:solidFill>
                <a:latin typeface="Archivo"/>
                <a:ea typeface="Archivo"/>
                <a:cs typeface="Archivo"/>
                <a:sym typeface="Archivo"/>
              </a:rPr>
              <a:t>Lectura de una reseña de </a:t>
            </a:r>
            <a:r>
              <a:rPr b="1" i="1" lang="es" sz="1444">
                <a:solidFill>
                  <a:srgbClr val="595959"/>
                </a:solidFill>
                <a:latin typeface="Archivo"/>
                <a:ea typeface="Archivo"/>
                <a:cs typeface="Archivo"/>
                <a:sym typeface="Archivo"/>
              </a:rPr>
              <a:t>Leyra </a:t>
            </a:r>
            <a:r>
              <a:rPr b="1" lang="es" sz="1444">
                <a:solidFill>
                  <a:srgbClr val="595959"/>
                </a:solidFill>
                <a:latin typeface="Archivo"/>
                <a:ea typeface="Archivo"/>
                <a:cs typeface="Archivo"/>
                <a:sym typeface="Archivo"/>
              </a:rPr>
              <a:t>de Pablo De Santis</a:t>
            </a:r>
            <a:endParaRPr b="1" sz="1444">
              <a:solidFill>
                <a:srgbClr val="595959"/>
              </a:solidFill>
              <a:latin typeface="Archivo"/>
              <a:ea typeface="Archivo"/>
              <a:cs typeface="Archivo"/>
              <a:sym typeface="Archivo"/>
            </a:endParaRPr>
          </a:p>
        </p:txBody>
      </p:sp>
      <p:pic>
        <p:nvPicPr>
          <p:cNvPr id="1776" name="Google Shape;1776;g36fc0fb3c12_6_207"/>
          <p:cNvPicPr preferRelativeResize="0"/>
          <p:nvPr/>
        </p:nvPicPr>
        <p:blipFill>
          <a:blip r:embed="rId4">
            <a:alphaModFix/>
          </a:blip>
          <a:stretch>
            <a:fillRect/>
          </a:stretch>
        </p:blipFill>
        <p:spPr>
          <a:xfrm>
            <a:off x="2932769" y="611996"/>
            <a:ext cx="400200" cy="400200"/>
          </a:xfrm>
          <a:prstGeom prst="rect">
            <a:avLst/>
          </a:prstGeom>
          <a:noFill/>
          <a:ln>
            <a:noFill/>
          </a:ln>
        </p:spPr>
      </p:pic>
      <p:sp>
        <p:nvSpPr>
          <p:cNvPr id="1777" name="Google Shape;1777;g36fc0fb3c12_6_207"/>
          <p:cNvSpPr txBox="1"/>
          <p:nvPr/>
        </p:nvSpPr>
        <p:spPr>
          <a:xfrm>
            <a:off x="3880175" y="4416091"/>
            <a:ext cx="5278800" cy="387600"/>
          </a:xfrm>
          <a:prstGeom prst="rect">
            <a:avLst/>
          </a:prstGeom>
          <a:solidFill>
            <a:srgbClr val="CCCCCC"/>
          </a:solidFill>
          <a:ln>
            <a:noFill/>
          </a:ln>
        </p:spPr>
        <p:txBody>
          <a:bodyPr anchorCtr="0" anchor="t" bIns="85200" lIns="85200" spcFirstLastPara="1" rIns="85200" wrap="square" tIns="85200">
            <a:spAutoFit/>
          </a:bodyPr>
          <a:lstStyle/>
          <a:p>
            <a:pPr indent="0" lvl="0" marL="0" rtl="0" algn="just">
              <a:spcBef>
                <a:spcPts val="0"/>
              </a:spcBef>
              <a:spcAft>
                <a:spcPts val="0"/>
              </a:spcAft>
              <a:buClr>
                <a:srgbClr val="000000"/>
              </a:buClr>
              <a:buSzPts val="1025"/>
              <a:buFont typeface="Arial"/>
              <a:buNone/>
            </a:pPr>
            <a:r>
              <a:rPr b="1" lang="es">
                <a:solidFill>
                  <a:schemeClr val="dk1"/>
                </a:solidFill>
                <a:latin typeface="Archivo"/>
                <a:ea typeface="Archivo"/>
                <a:cs typeface="Archivo"/>
                <a:sym typeface="Archivo"/>
              </a:rPr>
              <a:t>Desempeño:</a:t>
            </a:r>
            <a:r>
              <a:rPr lang="es">
                <a:solidFill>
                  <a:schemeClr val="dk1"/>
                </a:solidFill>
                <a:latin typeface="Archivo"/>
                <a:ea typeface="Archivo"/>
                <a:cs typeface="Archivo"/>
                <a:sym typeface="Archivo"/>
              </a:rPr>
              <a:t> jerarquizar información de acuerdo a un propósito</a:t>
            </a:r>
            <a:endParaRPr>
              <a:solidFill>
                <a:schemeClr val="dk1"/>
              </a:solidFill>
              <a:latin typeface="Archivo"/>
              <a:ea typeface="Archivo"/>
              <a:cs typeface="Archivo"/>
              <a:sym typeface="Archivo"/>
            </a:endParaRPr>
          </a:p>
        </p:txBody>
      </p:sp>
      <p:sp>
        <p:nvSpPr>
          <p:cNvPr id="1778" name="Google Shape;1778;g36fc0fb3c12_6_207"/>
          <p:cNvSpPr txBox="1"/>
          <p:nvPr/>
        </p:nvSpPr>
        <p:spPr>
          <a:xfrm>
            <a:off x="218589" y="623046"/>
            <a:ext cx="2292600" cy="482700"/>
          </a:xfrm>
          <a:prstGeom prst="rect">
            <a:avLst/>
          </a:prstGeom>
          <a:noFill/>
          <a:ln>
            <a:noFill/>
          </a:ln>
        </p:spPr>
        <p:txBody>
          <a:bodyPr anchorCtr="0" anchor="t" bIns="80775" lIns="80775" spcFirstLastPara="1" rIns="80775" wrap="square" tIns="80775">
            <a:noAutofit/>
          </a:bodyPr>
          <a:lstStyle/>
          <a:p>
            <a:pPr indent="0" lvl="0" marL="0" rtl="0" algn="l">
              <a:spcBef>
                <a:spcPts val="0"/>
              </a:spcBef>
              <a:spcAft>
                <a:spcPts val="0"/>
              </a:spcAft>
              <a:buNone/>
            </a:pPr>
            <a:r>
              <a:rPr b="1" lang="es" sz="1601">
                <a:solidFill>
                  <a:schemeClr val="dk1"/>
                </a:solidFill>
              </a:rPr>
              <a:t>Consignas de lectura</a:t>
            </a:r>
            <a:endParaRPr b="1" sz="1601">
              <a:solidFill>
                <a:schemeClr val="dk1"/>
              </a:solidFill>
            </a:endParaRPr>
          </a:p>
        </p:txBody>
      </p:sp>
      <p:pic>
        <p:nvPicPr>
          <p:cNvPr id="1779" name="Google Shape;1779;g36fc0fb3c12_6_207"/>
          <p:cNvPicPr preferRelativeResize="0"/>
          <p:nvPr/>
        </p:nvPicPr>
        <p:blipFill>
          <a:blip r:embed="rId5">
            <a:alphaModFix/>
          </a:blip>
          <a:stretch>
            <a:fillRect/>
          </a:stretch>
        </p:blipFill>
        <p:spPr>
          <a:xfrm>
            <a:off x="409087" y="1259301"/>
            <a:ext cx="1898664" cy="28897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3" name="Shape 1783"/>
        <p:cNvGrpSpPr/>
        <p:nvPr/>
      </p:nvGrpSpPr>
      <p:grpSpPr>
        <a:xfrm>
          <a:off x="0" y="0"/>
          <a:ext cx="0" cy="0"/>
          <a:chOff x="0" y="0"/>
          <a:chExt cx="0" cy="0"/>
        </a:xfrm>
      </p:grpSpPr>
      <p:pic>
        <p:nvPicPr>
          <p:cNvPr id="1784" name="Google Shape;1784;g36fc0fb3c12_6_220"/>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1785" name="Google Shape;1785;g36fc0fb3c12_6_22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86" name="Google Shape;1786;g36fc0fb3c12_6_220"/>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1787" name="Google Shape;1787;g36fc0fb3c12_6_220"/>
          <p:cNvSpPr txBox="1"/>
          <p:nvPr/>
        </p:nvSpPr>
        <p:spPr>
          <a:xfrm>
            <a:off x="158425" y="212100"/>
            <a:ext cx="4338300" cy="491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lang="es" sz="1900">
                <a:solidFill>
                  <a:schemeClr val="dk1"/>
                </a:solidFill>
                <a:latin typeface="Archivo"/>
                <a:ea typeface="Archivo"/>
                <a:cs typeface="Archivo"/>
                <a:sym typeface="Archivo"/>
              </a:rPr>
              <a:t>“Profe, ¿para qué leemos esto?”</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788" name="Google Shape;1788;g36fc0fb3c12_6_220"/>
          <p:cNvSpPr txBox="1"/>
          <p:nvPr/>
        </p:nvSpPr>
        <p:spPr>
          <a:xfrm>
            <a:off x="218589" y="1044151"/>
            <a:ext cx="2292600" cy="482700"/>
          </a:xfrm>
          <a:prstGeom prst="rect">
            <a:avLst/>
          </a:prstGeom>
          <a:noFill/>
          <a:ln>
            <a:noFill/>
          </a:ln>
        </p:spPr>
        <p:txBody>
          <a:bodyPr anchorCtr="0" anchor="t" bIns="80775" lIns="80775" spcFirstLastPara="1" rIns="80775" wrap="square" tIns="80775">
            <a:noAutofit/>
          </a:bodyPr>
          <a:lstStyle/>
          <a:p>
            <a:pPr indent="0" lvl="0" marL="0" rtl="0" algn="l">
              <a:spcBef>
                <a:spcPts val="0"/>
              </a:spcBef>
              <a:spcAft>
                <a:spcPts val="0"/>
              </a:spcAft>
              <a:buNone/>
            </a:pPr>
            <a:r>
              <a:rPr b="1" lang="es" sz="1601">
                <a:solidFill>
                  <a:schemeClr val="dk1"/>
                </a:solidFill>
              </a:rPr>
              <a:t>Reflexiones finales</a:t>
            </a:r>
            <a:endParaRPr b="1" sz="1601">
              <a:solidFill>
                <a:schemeClr val="dk1"/>
              </a:solidFill>
            </a:endParaRPr>
          </a:p>
        </p:txBody>
      </p:sp>
      <p:pic>
        <p:nvPicPr>
          <p:cNvPr id="1789" name="Google Shape;1789;g36fc0fb3c12_6_220"/>
          <p:cNvPicPr preferRelativeResize="0"/>
          <p:nvPr/>
        </p:nvPicPr>
        <p:blipFill>
          <a:blip r:embed="rId5">
            <a:alphaModFix/>
          </a:blip>
          <a:stretch>
            <a:fillRect/>
          </a:stretch>
        </p:blipFill>
        <p:spPr>
          <a:xfrm>
            <a:off x="663725" y="1609301"/>
            <a:ext cx="892500" cy="892500"/>
          </a:xfrm>
          <a:prstGeom prst="rect">
            <a:avLst/>
          </a:prstGeom>
          <a:noFill/>
          <a:ln>
            <a:noFill/>
          </a:ln>
        </p:spPr>
      </p:pic>
      <p:pic>
        <p:nvPicPr>
          <p:cNvPr id="1790" name="Google Shape;1790;g36fc0fb3c12_6_220"/>
          <p:cNvPicPr preferRelativeResize="0"/>
          <p:nvPr/>
        </p:nvPicPr>
        <p:blipFill>
          <a:blip r:embed="rId6">
            <a:alphaModFix/>
          </a:blip>
          <a:stretch>
            <a:fillRect/>
          </a:stretch>
        </p:blipFill>
        <p:spPr>
          <a:xfrm>
            <a:off x="577062" y="2681835"/>
            <a:ext cx="1065825" cy="1065825"/>
          </a:xfrm>
          <a:prstGeom prst="rect">
            <a:avLst/>
          </a:prstGeom>
          <a:noFill/>
          <a:ln>
            <a:noFill/>
          </a:ln>
        </p:spPr>
      </p:pic>
      <p:sp>
        <p:nvSpPr>
          <p:cNvPr id="1791" name="Google Shape;1791;g36fc0fb3c12_6_220"/>
          <p:cNvSpPr txBox="1"/>
          <p:nvPr/>
        </p:nvSpPr>
        <p:spPr>
          <a:xfrm>
            <a:off x="1834825" y="1684409"/>
            <a:ext cx="6482100" cy="9777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s" sz="1500">
                <a:solidFill>
                  <a:schemeClr val="dk1"/>
                </a:solidFill>
                <a:latin typeface="Archivo"/>
                <a:ea typeface="Archivo"/>
                <a:cs typeface="Archivo"/>
                <a:sym typeface="Archivo"/>
              </a:rPr>
              <a:t>Problema:</a:t>
            </a:r>
            <a:r>
              <a:rPr lang="es" sz="1500">
                <a:solidFill>
                  <a:schemeClr val="dk1"/>
                </a:solidFill>
                <a:latin typeface="Archivo"/>
                <a:ea typeface="Archivo"/>
                <a:cs typeface="Archivo"/>
                <a:sym typeface="Archivo"/>
              </a:rPr>
              <a:t> ¡¡Estoy dejando de lado los temas de lengua!!</a:t>
            </a:r>
            <a:endParaRPr sz="1500">
              <a:solidFill>
                <a:schemeClr val="dk1"/>
              </a:solidFill>
              <a:latin typeface="Archivo"/>
              <a:ea typeface="Archivo"/>
              <a:cs typeface="Archivo"/>
              <a:sym typeface="Archivo"/>
            </a:endParaRPr>
          </a:p>
          <a:p>
            <a:pPr indent="0" lvl="0" marL="0" rtl="0" algn="just">
              <a:spcBef>
                <a:spcPts val="0"/>
              </a:spcBef>
              <a:spcAft>
                <a:spcPts val="0"/>
              </a:spcAft>
              <a:buNone/>
            </a:pPr>
            <a:r>
              <a:rPr lang="es" sz="1500">
                <a:solidFill>
                  <a:schemeClr val="dk1"/>
                </a:solidFill>
                <a:latin typeface="Archivo"/>
                <a:ea typeface="Archivo"/>
                <a:cs typeface="Archivo"/>
                <a:sym typeface="Archivo"/>
              </a:rPr>
              <a:t>Posible solución: Relacionar la reflexión sobre la lengua con la lectura interpretativa de los textos.</a:t>
            </a:r>
            <a:endParaRPr sz="1500">
              <a:solidFill>
                <a:schemeClr val="dk1"/>
              </a:solidFill>
              <a:latin typeface="Archivo"/>
              <a:ea typeface="Archivo"/>
              <a:cs typeface="Archivo"/>
              <a:sym typeface="Archivo"/>
            </a:endParaRPr>
          </a:p>
        </p:txBody>
      </p:sp>
      <p:sp>
        <p:nvSpPr>
          <p:cNvPr id="1792" name="Google Shape;1792;g36fc0fb3c12_6_220"/>
          <p:cNvSpPr txBox="1"/>
          <p:nvPr/>
        </p:nvSpPr>
        <p:spPr>
          <a:xfrm>
            <a:off x="1902857" y="2755979"/>
            <a:ext cx="6482100" cy="9777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s" sz="1500">
                <a:solidFill>
                  <a:schemeClr val="dk1"/>
                </a:solidFill>
                <a:latin typeface="Archivo"/>
                <a:ea typeface="Archivo"/>
                <a:cs typeface="Archivo"/>
                <a:sym typeface="Archivo"/>
              </a:rPr>
              <a:t>Problema:</a:t>
            </a:r>
            <a:r>
              <a:rPr lang="es" sz="1500">
                <a:solidFill>
                  <a:schemeClr val="dk1"/>
                </a:solidFill>
                <a:latin typeface="Archivo"/>
                <a:ea typeface="Archivo"/>
                <a:cs typeface="Archivo"/>
                <a:sym typeface="Archivo"/>
              </a:rPr>
              <a:t> A principio de año, resistencia de los estudiantes a leer textos no literarios y a trabajar en torno a ellos.</a:t>
            </a:r>
            <a:endParaRPr sz="1500">
              <a:solidFill>
                <a:schemeClr val="dk1"/>
              </a:solidFill>
              <a:latin typeface="Archivo"/>
              <a:ea typeface="Archivo"/>
              <a:cs typeface="Archivo"/>
              <a:sym typeface="Archivo"/>
            </a:endParaRPr>
          </a:p>
          <a:p>
            <a:pPr indent="0" lvl="0" marL="0" rtl="0" algn="just">
              <a:spcBef>
                <a:spcPts val="0"/>
              </a:spcBef>
              <a:spcAft>
                <a:spcPts val="0"/>
              </a:spcAft>
              <a:buNone/>
            </a:pPr>
            <a:r>
              <a:rPr lang="es" sz="1500">
                <a:solidFill>
                  <a:schemeClr val="dk1"/>
                </a:solidFill>
                <a:latin typeface="Archivo"/>
                <a:ea typeface="Archivo"/>
                <a:cs typeface="Archivo"/>
                <a:sym typeface="Archivo"/>
              </a:rPr>
              <a:t>Con el correr del año: se instaló la lectura no literaria en torno a la literatura como un trabajo habitual.</a:t>
            </a:r>
            <a:endParaRPr sz="1500">
              <a:solidFill>
                <a:schemeClr val="dk1"/>
              </a:solidFill>
              <a:latin typeface="Archivo"/>
              <a:ea typeface="Archivo"/>
              <a:cs typeface="Archivo"/>
              <a:sym typeface="Archivo"/>
            </a:endParaRPr>
          </a:p>
        </p:txBody>
      </p:sp>
      <p:sp>
        <p:nvSpPr>
          <p:cNvPr id="1793" name="Google Shape;1793;g36fc0fb3c12_6_220"/>
          <p:cNvSpPr/>
          <p:nvPr/>
        </p:nvSpPr>
        <p:spPr>
          <a:xfrm>
            <a:off x="7745300" y="4110050"/>
            <a:ext cx="1295100" cy="679200"/>
          </a:xfrm>
          <a:prstGeom prst="leftArrow">
            <a:avLst>
              <a:gd fmla="val 50000" name="adj1"/>
              <a:gd fmla="val 50000" name="adj2"/>
            </a:avLst>
          </a:prstGeom>
          <a:solidFill>
            <a:srgbClr val="92D0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u="sng">
                <a:solidFill>
                  <a:schemeClr val="hlink"/>
                </a:solidFill>
                <a:hlinkClick action="ppaction://hlinksldjump" r:id="rId7"/>
              </a:rPr>
              <a:t>Menú</a:t>
            </a:r>
            <a:endParaRPr b="1" sz="1600">
              <a:solidFill>
                <a:schemeClr val="lt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1797" name="Shape 1797"/>
        <p:cNvGrpSpPr/>
        <p:nvPr/>
      </p:nvGrpSpPr>
      <p:grpSpPr>
        <a:xfrm>
          <a:off x="0" y="0"/>
          <a:ext cx="0" cy="0"/>
          <a:chOff x="0" y="0"/>
          <a:chExt cx="0" cy="0"/>
        </a:xfrm>
      </p:grpSpPr>
      <p:pic>
        <p:nvPicPr>
          <p:cNvPr id="1798" name="Google Shape;1798;g3a071aa1d2a_2_0"/>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1799" name="Google Shape;1799;g3a071aa1d2a_2_0"/>
          <p:cNvCxnSpPr/>
          <p:nvPr/>
        </p:nvCxnSpPr>
        <p:spPr>
          <a:xfrm>
            <a:off x="6153550" y="4801625"/>
            <a:ext cx="3216600" cy="0"/>
          </a:xfrm>
          <a:prstGeom prst="straightConnector1">
            <a:avLst/>
          </a:prstGeom>
          <a:noFill/>
          <a:ln cap="flat" cmpd="sng" w="38100">
            <a:solidFill>
              <a:schemeClr val="lt1"/>
            </a:solidFill>
            <a:prstDash val="dash"/>
            <a:round/>
            <a:headEnd len="sm" w="sm" type="none"/>
            <a:tailEnd len="sm" w="sm" type="none"/>
          </a:ln>
        </p:spPr>
      </p:cxnSp>
      <p:pic>
        <p:nvPicPr>
          <p:cNvPr id="1800" name="Google Shape;1800;g3a071aa1d2a_2_0"/>
          <p:cNvPicPr preferRelativeResize="0"/>
          <p:nvPr/>
        </p:nvPicPr>
        <p:blipFill rotWithShape="1">
          <a:blip r:embed="rId4">
            <a:alphaModFix/>
          </a:blip>
          <a:srcRect b="0" l="0" r="0" t="0"/>
          <a:stretch/>
        </p:blipFill>
        <p:spPr>
          <a:xfrm rot="-811295">
            <a:off x="1372910" y="847383"/>
            <a:ext cx="782030" cy="643708"/>
          </a:xfrm>
          <a:prstGeom prst="rect">
            <a:avLst/>
          </a:prstGeom>
          <a:noFill/>
          <a:ln>
            <a:noFill/>
          </a:ln>
        </p:spPr>
      </p:pic>
      <p:grpSp>
        <p:nvGrpSpPr>
          <p:cNvPr id="1801" name="Google Shape;1801;g3a071aa1d2a_2_0"/>
          <p:cNvGrpSpPr/>
          <p:nvPr/>
        </p:nvGrpSpPr>
        <p:grpSpPr>
          <a:xfrm>
            <a:off x="5593900" y="630947"/>
            <a:ext cx="3189350" cy="1336365"/>
            <a:chOff x="5974608" y="421175"/>
            <a:chExt cx="3189350" cy="1336365"/>
          </a:xfrm>
        </p:grpSpPr>
        <p:grpSp>
          <p:nvGrpSpPr>
            <p:cNvPr id="1802" name="Google Shape;1802;g3a071aa1d2a_2_0"/>
            <p:cNvGrpSpPr/>
            <p:nvPr/>
          </p:nvGrpSpPr>
          <p:grpSpPr>
            <a:xfrm rot="5400000">
              <a:off x="7873551" y="-202769"/>
              <a:ext cx="666463" cy="1914351"/>
              <a:chOff x="2405075" y="2171775"/>
              <a:chExt cx="633400" cy="1900100"/>
            </a:xfrm>
          </p:grpSpPr>
          <p:cxnSp>
            <p:nvCxnSpPr>
              <p:cNvPr id="1803" name="Google Shape;1803;g3a071aa1d2a_2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04" name="Google Shape;1804;g3a071aa1d2a_2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05" name="Google Shape;1805;g3a071aa1d2a_2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06" name="Google Shape;1806;g3a071aa1d2a_2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07" name="Google Shape;1807;g3a071aa1d2a_2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08" name="Google Shape;1808;g3a071aa1d2a_2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809" name="Google Shape;1809;g3a071aa1d2a_2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810" name="Google Shape;1810;g3a071aa1d2a_2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811" name="Google Shape;1811;g3a071aa1d2a_2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812" name="Google Shape;1812;g3a071aa1d2a_2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813" name="Google Shape;1813;g3a071aa1d2a_2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814" name="Google Shape;1814;g3a071aa1d2a_2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815" name="Google Shape;1815;g3a071aa1d2a_2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816" name="Google Shape;1816;g3a071aa1d2a_2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817" name="Google Shape;1817;g3a071aa1d2a_2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818" name="Google Shape;1818;g3a071aa1d2a_2_0"/>
            <p:cNvGrpSpPr/>
            <p:nvPr/>
          </p:nvGrpSpPr>
          <p:grpSpPr>
            <a:xfrm rot="5400000">
              <a:off x="7873551" y="467133"/>
              <a:ext cx="666463" cy="1914351"/>
              <a:chOff x="2405075" y="2171775"/>
              <a:chExt cx="633400" cy="1900100"/>
            </a:xfrm>
          </p:grpSpPr>
          <p:cxnSp>
            <p:nvCxnSpPr>
              <p:cNvPr id="1819" name="Google Shape;1819;g3a071aa1d2a_2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20" name="Google Shape;1820;g3a071aa1d2a_2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21" name="Google Shape;1821;g3a071aa1d2a_2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22" name="Google Shape;1822;g3a071aa1d2a_2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23" name="Google Shape;1823;g3a071aa1d2a_2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24" name="Google Shape;1824;g3a071aa1d2a_2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825" name="Google Shape;1825;g3a071aa1d2a_2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826" name="Google Shape;1826;g3a071aa1d2a_2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827" name="Google Shape;1827;g3a071aa1d2a_2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828" name="Google Shape;1828;g3a071aa1d2a_2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829" name="Google Shape;1829;g3a071aa1d2a_2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830" name="Google Shape;1830;g3a071aa1d2a_2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831" name="Google Shape;1831;g3a071aa1d2a_2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832" name="Google Shape;1832;g3a071aa1d2a_2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833" name="Google Shape;1833;g3a071aa1d2a_2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834" name="Google Shape;1834;g3a071aa1d2a_2_0"/>
            <p:cNvGrpSpPr/>
            <p:nvPr/>
          </p:nvGrpSpPr>
          <p:grpSpPr>
            <a:xfrm rot="5400000">
              <a:off x="6598552" y="-202769"/>
              <a:ext cx="666463" cy="1914351"/>
              <a:chOff x="2405075" y="2171775"/>
              <a:chExt cx="633400" cy="1900100"/>
            </a:xfrm>
          </p:grpSpPr>
          <p:cxnSp>
            <p:nvCxnSpPr>
              <p:cNvPr id="1835" name="Google Shape;1835;g3a071aa1d2a_2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36" name="Google Shape;1836;g3a071aa1d2a_2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37" name="Google Shape;1837;g3a071aa1d2a_2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38" name="Google Shape;1838;g3a071aa1d2a_2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39" name="Google Shape;1839;g3a071aa1d2a_2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40" name="Google Shape;1840;g3a071aa1d2a_2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841" name="Google Shape;1841;g3a071aa1d2a_2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842" name="Google Shape;1842;g3a071aa1d2a_2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843" name="Google Shape;1843;g3a071aa1d2a_2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844" name="Google Shape;1844;g3a071aa1d2a_2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845" name="Google Shape;1845;g3a071aa1d2a_2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846" name="Google Shape;1846;g3a071aa1d2a_2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847" name="Google Shape;1847;g3a071aa1d2a_2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848" name="Google Shape;1848;g3a071aa1d2a_2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849" name="Google Shape;1849;g3a071aa1d2a_2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1850" name="Google Shape;1850;g3a071aa1d2a_2_0"/>
            <p:cNvGrpSpPr/>
            <p:nvPr/>
          </p:nvGrpSpPr>
          <p:grpSpPr>
            <a:xfrm rot="5400000">
              <a:off x="6598552" y="467133"/>
              <a:ext cx="666463" cy="1914351"/>
              <a:chOff x="2405075" y="2171775"/>
              <a:chExt cx="633400" cy="1900100"/>
            </a:xfrm>
          </p:grpSpPr>
          <p:cxnSp>
            <p:nvCxnSpPr>
              <p:cNvPr id="1851" name="Google Shape;1851;g3a071aa1d2a_2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52" name="Google Shape;1852;g3a071aa1d2a_2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53" name="Google Shape;1853;g3a071aa1d2a_2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54" name="Google Shape;1854;g3a071aa1d2a_2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55" name="Google Shape;1855;g3a071aa1d2a_2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1856" name="Google Shape;1856;g3a071aa1d2a_2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1857" name="Google Shape;1857;g3a071aa1d2a_2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1858" name="Google Shape;1858;g3a071aa1d2a_2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1859" name="Google Shape;1859;g3a071aa1d2a_2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1860" name="Google Shape;1860;g3a071aa1d2a_2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861" name="Google Shape;1861;g3a071aa1d2a_2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1862" name="Google Shape;1862;g3a071aa1d2a_2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1863" name="Google Shape;1863;g3a071aa1d2a_2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1864" name="Google Shape;1864;g3a071aa1d2a_2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1865" name="Google Shape;1865;g3a071aa1d2a_2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1866" name="Google Shape;1866;g3a071aa1d2a_2_0"/>
          <p:cNvSpPr/>
          <p:nvPr/>
        </p:nvSpPr>
        <p:spPr>
          <a:xfrm rot="10662514">
            <a:off x="1752834" y="1397486"/>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7" name="Google Shape;1867;g3a071aa1d2a_2_0"/>
          <p:cNvSpPr/>
          <p:nvPr/>
        </p:nvSpPr>
        <p:spPr>
          <a:xfrm rot="10662514">
            <a:off x="1887799" y="1241209"/>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8" name="Google Shape;1868;g3a071aa1d2a_2_0"/>
          <p:cNvSpPr txBox="1"/>
          <p:nvPr/>
        </p:nvSpPr>
        <p:spPr>
          <a:xfrm rot="-153061">
            <a:off x="2007927" y="1624828"/>
            <a:ext cx="5344997" cy="2335721"/>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chemeClr val="dk1"/>
              </a:buClr>
              <a:buSzPts val="1100"/>
              <a:buFont typeface="Arial"/>
              <a:buNone/>
            </a:pPr>
            <a:r>
              <a:rPr b="1" i="0" lang="es" sz="1000" u="none" cap="none" strike="noStrike">
                <a:solidFill>
                  <a:schemeClr val="dk1"/>
                </a:solidFill>
                <a:latin typeface="Arial"/>
                <a:ea typeface="Arial"/>
                <a:cs typeface="Arial"/>
                <a:sym typeface="Arial"/>
              </a:rPr>
              <a:t>Título de la experiencia:</a:t>
            </a:r>
            <a:r>
              <a:rPr b="1" i="0" lang="es" sz="1000" u="none" cap="none" strike="noStrike">
                <a:solidFill>
                  <a:srgbClr val="0000FF"/>
                </a:solidFill>
                <a:latin typeface="Arial"/>
                <a:ea typeface="Arial"/>
                <a:cs typeface="Arial"/>
                <a:sym typeface="Arial"/>
              </a:rPr>
              <a:t> </a:t>
            </a:r>
            <a:endParaRPr b="1" i="0" sz="1000" u="none" cap="none" strike="noStrike">
              <a:solidFill>
                <a:srgbClr val="0000FF"/>
              </a:solidFill>
              <a:latin typeface="Arial"/>
              <a:ea typeface="Arial"/>
              <a:cs typeface="Arial"/>
              <a:sym typeface="Arial"/>
            </a:endParaRPr>
          </a:p>
          <a:p>
            <a:pPr indent="0" lvl="0" marL="0" marR="0" rtl="0" algn="l">
              <a:lnSpc>
                <a:spcPct val="115000"/>
              </a:lnSpc>
              <a:spcBef>
                <a:spcPts val="1200"/>
              </a:spcBef>
              <a:spcAft>
                <a:spcPts val="0"/>
              </a:spcAft>
              <a:buClr>
                <a:schemeClr val="dk1"/>
              </a:buClr>
              <a:buSzPts val="1100"/>
              <a:buFont typeface="Arial"/>
              <a:buNone/>
            </a:pPr>
            <a:r>
              <a:rPr b="1" i="0" lang="es" sz="2500" u="none" cap="none" strike="noStrike">
                <a:solidFill>
                  <a:srgbClr val="0000FF"/>
                </a:solidFill>
                <a:latin typeface="Arial"/>
                <a:ea typeface="Arial"/>
                <a:cs typeface="Arial"/>
                <a:sym typeface="Arial"/>
              </a:rPr>
              <a:t>Producción de un podcast. Elaborar un guion: el pasaje de la escritura a la oralidad</a:t>
            </a:r>
            <a:endParaRPr b="1" i="0" sz="2500" u="none" cap="none" strike="noStrike">
              <a:solidFill>
                <a:srgbClr val="0000FF"/>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000"/>
              <a:buFont typeface="Arial"/>
              <a:buNone/>
            </a:pPr>
            <a:r>
              <a:t/>
            </a:r>
            <a:endParaRPr b="0" i="0" sz="4000" u="none" cap="none" strike="noStrike">
              <a:solidFill>
                <a:srgbClr val="333333"/>
              </a:solidFill>
              <a:latin typeface="Archivo ExtraBold"/>
              <a:ea typeface="Archivo ExtraBold"/>
              <a:cs typeface="Archivo ExtraBold"/>
              <a:sym typeface="Archivo ExtraBold"/>
            </a:endParaRPr>
          </a:p>
        </p:txBody>
      </p:sp>
      <p:sp>
        <p:nvSpPr>
          <p:cNvPr id="1869" name="Google Shape;1869;g3a071aa1d2a_2_0"/>
          <p:cNvSpPr txBox="1"/>
          <p:nvPr/>
        </p:nvSpPr>
        <p:spPr>
          <a:xfrm rot="-129245">
            <a:off x="2225348" y="3419230"/>
            <a:ext cx="4262112" cy="40018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s" sz="1400" u="none" cap="none" strike="noStrike">
                <a:solidFill>
                  <a:srgbClr val="000000"/>
                </a:solidFill>
                <a:latin typeface="Archivo"/>
                <a:ea typeface="Archivo"/>
                <a:cs typeface="Archivo"/>
                <a:sym typeface="Archivo"/>
              </a:rPr>
              <a:t>Escuela 8 DE 11  - Camila  Goya</a:t>
            </a:r>
            <a:endParaRPr b="0" i="0" sz="1400" u="none" cap="none" strike="noStrike">
              <a:solidFill>
                <a:srgbClr val="000000"/>
              </a:solidFill>
              <a:latin typeface="Archivo"/>
              <a:ea typeface="Archivo"/>
              <a:cs typeface="Archivo"/>
              <a:sym typeface="Archiv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3" name="Shape 1873"/>
        <p:cNvGrpSpPr/>
        <p:nvPr/>
      </p:nvGrpSpPr>
      <p:grpSpPr>
        <a:xfrm>
          <a:off x="0" y="0"/>
          <a:ext cx="0" cy="0"/>
          <a:chOff x="0" y="0"/>
          <a:chExt cx="0" cy="0"/>
        </a:xfrm>
      </p:grpSpPr>
      <p:grpSp>
        <p:nvGrpSpPr>
          <p:cNvPr id="1874" name="Google Shape;1874;g3a071aa1d2a_2_76"/>
          <p:cNvGrpSpPr/>
          <p:nvPr/>
        </p:nvGrpSpPr>
        <p:grpSpPr>
          <a:xfrm>
            <a:off x="-342234" y="3350397"/>
            <a:ext cx="3189350" cy="1336365"/>
            <a:chOff x="5974608" y="421175"/>
            <a:chExt cx="3189350" cy="1336365"/>
          </a:xfrm>
        </p:grpSpPr>
        <p:grpSp>
          <p:nvGrpSpPr>
            <p:cNvPr id="1875" name="Google Shape;1875;g3a071aa1d2a_2_76"/>
            <p:cNvGrpSpPr/>
            <p:nvPr/>
          </p:nvGrpSpPr>
          <p:grpSpPr>
            <a:xfrm rot="5400000">
              <a:off x="7873551" y="-202769"/>
              <a:ext cx="666463" cy="1914351"/>
              <a:chOff x="2405075" y="2171775"/>
              <a:chExt cx="633400" cy="1900100"/>
            </a:xfrm>
          </p:grpSpPr>
          <p:cxnSp>
            <p:nvCxnSpPr>
              <p:cNvPr id="1876" name="Google Shape;1876;g3a071aa1d2a_2_7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77" name="Google Shape;1877;g3a071aa1d2a_2_7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78" name="Google Shape;1878;g3a071aa1d2a_2_7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79" name="Google Shape;1879;g3a071aa1d2a_2_7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80" name="Google Shape;1880;g3a071aa1d2a_2_7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81" name="Google Shape;1881;g3a071aa1d2a_2_7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82" name="Google Shape;1882;g3a071aa1d2a_2_7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83" name="Google Shape;1883;g3a071aa1d2a_2_7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84" name="Google Shape;1884;g3a071aa1d2a_2_7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85" name="Google Shape;1885;g3a071aa1d2a_2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86" name="Google Shape;1886;g3a071aa1d2a_2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87" name="Google Shape;1887;g3a071aa1d2a_2_7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88" name="Google Shape;1888;g3a071aa1d2a_2_7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89" name="Google Shape;1889;g3a071aa1d2a_2_7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90" name="Google Shape;1890;g3a071aa1d2a_2_7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891" name="Google Shape;1891;g3a071aa1d2a_2_76"/>
            <p:cNvGrpSpPr/>
            <p:nvPr/>
          </p:nvGrpSpPr>
          <p:grpSpPr>
            <a:xfrm rot="5400000">
              <a:off x="7873551" y="467133"/>
              <a:ext cx="666463" cy="1914351"/>
              <a:chOff x="2405075" y="2171775"/>
              <a:chExt cx="633400" cy="1900100"/>
            </a:xfrm>
          </p:grpSpPr>
          <p:cxnSp>
            <p:nvCxnSpPr>
              <p:cNvPr id="1892" name="Google Shape;1892;g3a071aa1d2a_2_7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93" name="Google Shape;1893;g3a071aa1d2a_2_7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94" name="Google Shape;1894;g3a071aa1d2a_2_7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95" name="Google Shape;1895;g3a071aa1d2a_2_7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96" name="Google Shape;1896;g3a071aa1d2a_2_7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897" name="Google Shape;1897;g3a071aa1d2a_2_7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898" name="Google Shape;1898;g3a071aa1d2a_2_7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899" name="Google Shape;1899;g3a071aa1d2a_2_7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00" name="Google Shape;1900;g3a071aa1d2a_2_7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01" name="Google Shape;1901;g3a071aa1d2a_2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02" name="Google Shape;1902;g3a071aa1d2a_2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03" name="Google Shape;1903;g3a071aa1d2a_2_7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04" name="Google Shape;1904;g3a071aa1d2a_2_7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05" name="Google Shape;1905;g3a071aa1d2a_2_7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06" name="Google Shape;1906;g3a071aa1d2a_2_7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907" name="Google Shape;1907;g3a071aa1d2a_2_76"/>
            <p:cNvGrpSpPr/>
            <p:nvPr/>
          </p:nvGrpSpPr>
          <p:grpSpPr>
            <a:xfrm rot="5400000">
              <a:off x="6598552" y="-202769"/>
              <a:ext cx="666463" cy="1914351"/>
              <a:chOff x="2405075" y="2171775"/>
              <a:chExt cx="633400" cy="1900100"/>
            </a:xfrm>
          </p:grpSpPr>
          <p:cxnSp>
            <p:nvCxnSpPr>
              <p:cNvPr id="1908" name="Google Shape;1908;g3a071aa1d2a_2_7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09" name="Google Shape;1909;g3a071aa1d2a_2_7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10" name="Google Shape;1910;g3a071aa1d2a_2_7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11" name="Google Shape;1911;g3a071aa1d2a_2_7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12" name="Google Shape;1912;g3a071aa1d2a_2_7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13" name="Google Shape;1913;g3a071aa1d2a_2_7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14" name="Google Shape;1914;g3a071aa1d2a_2_7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15" name="Google Shape;1915;g3a071aa1d2a_2_7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16" name="Google Shape;1916;g3a071aa1d2a_2_7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17" name="Google Shape;1917;g3a071aa1d2a_2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18" name="Google Shape;1918;g3a071aa1d2a_2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19" name="Google Shape;1919;g3a071aa1d2a_2_7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20" name="Google Shape;1920;g3a071aa1d2a_2_7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21" name="Google Shape;1921;g3a071aa1d2a_2_7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22" name="Google Shape;1922;g3a071aa1d2a_2_7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923" name="Google Shape;1923;g3a071aa1d2a_2_76"/>
            <p:cNvGrpSpPr/>
            <p:nvPr/>
          </p:nvGrpSpPr>
          <p:grpSpPr>
            <a:xfrm rot="5400000">
              <a:off x="6598552" y="467133"/>
              <a:ext cx="666463" cy="1914351"/>
              <a:chOff x="2405075" y="2171775"/>
              <a:chExt cx="633400" cy="1900100"/>
            </a:xfrm>
          </p:grpSpPr>
          <p:cxnSp>
            <p:nvCxnSpPr>
              <p:cNvPr id="1924" name="Google Shape;1924;g3a071aa1d2a_2_7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25" name="Google Shape;1925;g3a071aa1d2a_2_7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26" name="Google Shape;1926;g3a071aa1d2a_2_7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27" name="Google Shape;1927;g3a071aa1d2a_2_7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28" name="Google Shape;1928;g3a071aa1d2a_2_7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29" name="Google Shape;1929;g3a071aa1d2a_2_7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30" name="Google Shape;1930;g3a071aa1d2a_2_7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31" name="Google Shape;1931;g3a071aa1d2a_2_7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32" name="Google Shape;1932;g3a071aa1d2a_2_7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33" name="Google Shape;1933;g3a071aa1d2a_2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34" name="Google Shape;1934;g3a071aa1d2a_2_7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35" name="Google Shape;1935;g3a071aa1d2a_2_7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36" name="Google Shape;1936;g3a071aa1d2a_2_7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37" name="Google Shape;1937;g3a071aa1d2a_2_7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38" name="Google Shape;1938;g3a071aa1d2a_2_7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sp>
        <p:nvSpPr>
          <p:cNvPr id="1939" name="Google Shape;1939;g3a071aa1d2a_2_7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0" name="Google Shape;1940;g3a071aa1d2a_2_76"/>
          <p:cNvSpPr txBox="1"/>
          <p:nvPr/>
        </p:nvSpPr>
        <p:spPr>
          <a:xfrm>
            <a:off x="460925" y="205390"/>
            <a:ext cx="4337700" cy="674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700"/>
              <a:buFont typeface="Arial"/>
              <a:buNone/>
            </a:pPr>
            <a:r>
              <a:rPr b="0" i="0" lang="es" sz="3100" u="none" cap="none" strike="noStrike">
                <a:solidFill>
                  <a:srgbClr val="000000"/>
                </a:solidFill>
                <a:highlight>
                  <a:srgbClr val="B7DB20"/>
                </a:highlight>
                <a:latin typeface="Archivo ExtraBold"/>
                <a:ea typeface="Archivo ExtraBold"/>
                <a:cs typeface="Archivo ExtraBold"/>
                <a:sym typeface="Archivo ExtraBold"/>
              </a:rPr>
              <a:t>Romeo y Julieta </a:t>
            </a:r>
            <a:endParaRPr b="0" i="0" sz="3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1941" name="Google Shape;1941;g3a071aa1d2a_2_76"/>
          <p:cNvPicPr preferRelativeResize="0"/>
          <p:nvPr/>
        </p:nvPicPr>
        <p:blipFill rotWithShape="1">
          <a:blip r:embed="rId3">
            <a:alphaModFix/>
          </a:blip>
          <a:srcRect b="0" l="0" r="0" t="0"/>
          <a:stretch/>
        </p:blipFill>
        <p:spPr>
          <a:xfrm>
            <a:off x="8092925" y="453025"/>
            <a:ext cx="1230802" cy="304100"/>
          </a:xfrm>
          <a:prstGeom prst="rect">
            <a:avLst/>
          </a:prstGeom>
          <a:noFill/>
          <a:ln>
            <a:noFill/>
          </a:ln>
        </p:spPr>
      </p:pic>
      <p:cxnSp>
        <p:nvCxnSpPr>
          <p:cNvPr id="1942" name="Google Shape;1942;g3a071aa1d2a_2_76"/>
          <p:cNvCxnSpPr/>
          <p:nvPr/>
        </p:nvCxnSpPr>
        <p:spPr>
          <a:xfrm>
            <a:off x="-139850" y="1274200"/>
            <a:ext cx="1235400" cy="0"/>
          </a:xfrm>
          <a:prstGeom prst="straightConnector1">
            <a:avLst/>
          </a:prstGeom>
          <a:noFill/>
          <a:ln cap="flat" cmpd="sng" w="19050">
            <a:solidFill>
              <a:srgbClr val="CCCCCC"/>
            </a:solidFill>
            <a:prstDash val="dash"/>
            <a:round/>
            <a:headEnd len="sm" w="sm" type="none"/>
            <a:tailEnd len="sm" w="sm" type="none"/>
          </a:ln>
        </p:spPr>
      </p:cxnSp>
      <p:sp>
        <p:nvSpPr>
          <p:cNvPr id="1943" name="Google Shape;1943;g3a071aa1d2a_2_76"/>
          <p:cNvSpPr/>
          <p:nvPr/>
        </p:nvSpPr>
        <p:spPr>
          <a:xfrm>
            <a:off x="4494200" y="1476225"/>
            <a:ext cx="4107000" cy="3069600"/>
          </a:xfrm>
          <a:prstGeom prst="roundRect">
            <a:avLst>
              <a:gd fmla="val 0"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4" name="Google Shape;1944;g3a071aa1d2a_2_76"/>
          <p:cNvSpPr txBox="1"/>
          <p:nvPr/>
        </p:nvSpPr>
        <p:spPr>
          <a:xfrm>
            <a:off x="4798625" y="1786813"/>
            <a:ext cx="3294300" cy="2677626"/>
          </a:xfrm>
          <a:prstGeom prst="rect">
            <a:avLst/>
          </a:prstGeom>
          <a:solidFill>
            <a:schemeClr val="lt1"/>
          </a:solidFill>
          <a:ln>
            <a:noFill/>
          </a:ln>
        </p:spPr>
        <p:txBody>
          <a:bodyPr anchorCtr="0" anchor="t" bIns="91425" lIns="91425" spcFirstLastPara="1" rIns="91425" wrap="square" tIns="91425">
            <a:spAutoFit/>
          </a:bodyPr>
          <a:lstStyle/>
          <a:p>
            <a:pPr indent="-285750" lvl="0" marL="285750" marR="0" rtl="0" algn="l">
              <a:lnSpc>
                <a:spcPct val="100000"/>
              </a:lnSpc>
              <a:spcBef>
                <a:spcPts val="0"/>
              </a:spcBef>
              <a:spcAft>
                <a:spcPts val="0"/>
              </a:spcAft>
              <a:buClr>
                <a:srgbClr val="000000"/>
              </a:buClr>
              <a:buSzPts val="1400"/>
              <a:buFont typeface="Arial"/>
              <a:buChar char="•"/>
            </a:pPr>
            <a:r>
              <a:rPr b="1" i="0" lang="es" sz="1800" u="none" cap="none" strike="noStrike">
                <a:solidFill>
                  <a:srgbClr val="424242"/>
                </a:solidFill>
                <a:latin typeface="Archivo"/>
                <a:ea typeface="Archivo"/>
                <a:cs typeface="Archivo"/>
                <a:sym typeface="Archivo"/>
              </a:rPr>
              <a:t>Lectura de la obra teatral completa</a:t>
            </a:r>
            <a:endParaRPr b="1" i="0" sz="1800" u="none" cap="none" strike="noStrike">
              <a:solidFill>
                <a:srgbClr val="424242"/>
              </a:solidFill>
              <a:latin typeface="Archivo"/>
              <a:ea typeface="Archivo"/>
              <a:cs typeface="Archivo"/>
              <a:sym typeface="Archivo"/>
            </a:endParaRPr>
          </a:p>
          <a:p>
            <a:pPr indent="-285750" lvl="0" marL="285750" marR="0" rtl="0" algn="l">
              <a:lnSpc>
                <a:spcPct val="100000"/>
              </a:lnSpc>
              <a:spcBef>
                <a:spcPts val="0"/>
              </a:spcBef>
              <a:spcAft>
                <a:spcPts val="0"/>
              </a:spcAft>
              <a:buClr>
                <a:srgbClr val="000000"/>
              </a:buClr>
              <a:buSzPts val="1400"/>
              <a:buFont typeface="Arial"/>
              <a:buChar char="•"/>
            </a:pPr>
            <a:r>
              <a:rPr b="1" i="0" lang="es" sz="1800" u="none" cap="none" strike="noStrike">
                <a:solidFill>
                  <a:srgbClr val="424242"/>
                </a:solidFill>
                <a:latin typeface="Archivo"/>
                <a:ea typeface="Archivo"/>
                <a:cs typeface="Archivo"/>
                <a:sym typeface="Archivo"/>
              </a:rPr>
              <a:t>Propuestas de lectura y escritura en torno a la obra</a:t>
            </a:r>
            <a:endParaRPr b="1" i="0" sz="1800" u="none" cap="none" strike="noStrike">
              <a:solidFill>
                <a:srgbClr val="424242"/>
              </a:solidFill>
              <a:latin typeface="Archivo"/>
              <a:ea typeface="Archivo"/>
              <a:cs typeface="Archivo"/>
              <a:sym typeface="Archivo"/>
            </a:endParaRPr>
          </a:p>
          <a:p>
            <a:pPr indent="-285750" lvl="0" marL="285750" marR="0" rtl="0" algn="l">
              <a:lnSpc>
                <a:spcPct val="100000"/>
              </a:lnSpc>
              <a:spcBef>
                <a:spcPts val="0"/>
              </a:spcBef>
              <a:spcAft>
                <a:spcPts val="0"/>
              </a:spcAft>
              <a:buClr>
                <a:srgbClr val="000000"/>
              </a:buClr>
              <a:buSzPts val="1400"/>
              <a:buFont typeface="Arial"/>
              <a:buChar char="•"/>
            </a:pPr>
            <a:r>
              <a:rPr b="0" i="0" lang="es" sz="1800" u="none" cap="none" strike="noStrike">
                <a:solidFill>
                  <a:srgbClr val="424242"/>
                </a:solidFill>
                <a:latin typeface="Archivo"/>
                <a:ea typeface="Archivo"/>
                <a:cs typeface="Archivo"/>
                <a:sym typeface="Archivo"/>
              </a:rPr>
              <a:t>Lectura sobre  el contexto histórico </a:t>
            </a:r>
            <a:endParaRPr b="0" i="0" sz="1800" u="none" cap="none" strike="noStrike">
              <a:solidFill>
                <a:srgbClr val="424242"/>
              </a:solidFill>
              <a:latin typeface="Archivo"/>
              <a:ea typeface="Archivo"/>
              <a:cs typeface="Archivo"/>
              <a:sym typeface="Archivo"/>
            </a:endParaRPr>
          </a:p>
          <a:p>
            <a:pPr indent="-285750" lvl="0" marL="285750" marR="0" rtl="0" algn="l">
              <a:lnSpc>
                <a:spcPct val="100000"/>
              </a:lnSpc>
              <a:spcBef>
                <a:spcPts val="0"/>
              </a:spcBef>
              <a:spcAft>
                <a:spcPts val="0"/>
              </a:spcAft>
              <a:buClr>
                <a:srgbClr val="000000"/>
              </a:buClr>
              <a:buSzPts val="1400"/>
              <a:buFont typeface="Arial"/>
              <a:buChar char="•"/>
            </a:pPr>
            <a:r>
              <a:rPr b="0" i="0" lang="es" sz="1800" u="none" cap="none" strike="noStrike">
                <a:solidFill>
                  <a:srgbClr val="424242"/>
                </a:solidFill>
                <a:latin typeface="Archivo"/>
                <a:ea typeface="Archivo"/>
                <a:cs typeface="Archivo"/>
                <a:sym typeface="Archivo"/>
              </a:rPr>
              <a:t>Lectura de textos informativos sobre la obra</a:t>
            </a:r>
            <a:endParaRPr b="0" i="0" sz="1800" u="none" cap="none" strike="noStrike">
              <a:solidFill>
                <a:srgbClr val="424242"/>
              </a:solidFill>
              <a:latin typeface="Archivo"/>
              <a:ea typeface="Archivo"/>
              <a:cs typeface="Archivo"/>
              <a:sym typeface="Archivo"/>
            </a:endParaRPr>
          </a:p>
        </p:txBody>
      </p:sp>
      <p:pic>
        <p:nvPicPr>
          <p:cNvPr id="1945" name="Google Shape;1945;g3a071aa1d2a_2_76"/>
          <p:cNvPicPr preferRelativeResize="0"/>
          <p:nvPr/>
        </p:nvPicPr>
        <p:blipFill rotWithShape="1">
          <a:blip r:embed="rId4">
            <a:alphaModFix/>
          </a:blip>
          <a:srcRect b="0" l="0" r="0" t="0"/>
          <a:stretch/>
        </p:blipFill>
        <p:spPr>
          <a:xfrm>
            <a:off x="1034418" y="926485"/>
            <a:ext cx="2040836" cy="335320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381" name="Shape 381"/>
        <p:cNvGrpSpPr/>
        <p:nvPr/>
      </p:nvGrpSpPr>
      <p:grpSpPr>
        <a:xfrm>
          <a:off x="0" y="0"/>
          <a:ext cx="0" cy="0"/>
          <a:chOff x="0" y="0"/>
          <a:chExt cx="0" cy="0"/>
        </a:xfrm>
      </p:grpSpPr>
      <p:pic>
        <p:nvPicPr>
          <p:cNvPr id="382" name="Google Shape;382;g3a21c6b2b38_0_0"/>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383" name="Google Shape;383;g3a21c6b2b38_0_0"/>
          <p:cNvCxnSpPr/>
          <p:nvPr/>
        </p:nvCxnSpPr>
        <p:spPr>
          <a:xfrm>
            <a:off x="6866975" y="4791425"/>
            <a:ext cx="2503200" cy="10200"/>
          </a:xfrm>
          <a:prstGeom prst="straightConnector1">
            <a:avLst/>
          </a:prstGeom>
          <a:noFill/>
          <a:ln cap="flat" cmpd="sng" w="38100">
            <a:solidFill>
              <a:schemeClr val="lt1"/>
            </a:solidFill>
            <a:prstDash val="dash"/>
            <a:round/>
            <a:headEnd len="sm" w="sm" type="none"/>
            <a:tailEnd len="sm" w="sm" type="none"/>
          </a:ln>
        </p:spPr>
      </p:cxnSp>
      <p:pic>
        <p:nvPicPr>
          <p:cNvPr id="384" name="Google Shape;384;g3a21c6b2b38_0_0"/>
          <p:cNvPicPr preferRelativeResize="0"/>
          <p:nvPr/>
        </p:nvPicPr>
        <p:blipFill rotWithShape="1">
          <a:blip r:embed="rId4">
            <a:alphaModFix/>
          </a:blip>
          <a:srcRect b="0" l="0" r="0" t="0"/>
          <a:stretch/>
        </p:blipFill>
        <p:spPr>
          <a:xfrm rot="-811295">
            <a:off x="1372909" y="847383"/>
            <a:ext cx="782030" cy="643707"/>
          </a:xfrm>
          <a:prstGeom prst="rect">
            <a:avLst/>
          </a:prstGeom>
          <a:noFill/>
          <a:ln>
            <a:noFill/>
          </a:ln>
        </p:spPr>
      </p:pic>
      <p:grpSp>
        <p:nvGrpSpPr>
          <p:cNvPr id="385" name="Google Shape;385;g3a21c6b2b38_0_0"/>
          <p:cNvGrpSpPr/>
          <p:nvPr/>
        </p:nvGrpSpPr>
        <p:grpSpPr>
          <a:xfrm>
            <a:off x="5593901" y="630951"/>
            <a:ext cx="3189350" cy="1336365"/>
            <a:chOff x="5974609" y="421179"/>
            <a:chExt cx="3189350" cy="1336365"/>
          </a:xfrm>
        </p:grpSpPr>
        <p:grpSp>
          <p:nvGrpSpPr>
            <p:cNvPr id="386" name="Google Shape;386;g3a21c6b2b38_0_0"/>
            <p:cNvGrpSpPr/>
            <p:nvPr/>
          </p:nvGrpSpPr>
          <p:grpSpPr>
            <a:xfrm rot="5400000">
              <a:off x="7873551" y="-202765"/>
              <a:ext cx="666463" cy="1914351"/>
              <a:chOff x="2405075" y="2171775"/>
              <a:chExt cx="633400" cy="1900100"/>
            </a:xfrm>
          </p:grpSpPr>
          <p:cxnSp>
            <p:nvCxnSpPr>
              <p:cNvPr id="387" name="Google Shape;387;g3a21c6b2b38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88" name="Google Shape;388;g3a21c6b2b38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89" name="Google Shape;389;g3a21c6b2b38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90" name="Google Shape;390;g3a21c6b2b38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91" name="Google Shape;391;g3a21c6b2b38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392" name="Google Shape;392;g3a21c6b2b38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393" name="Google Shape;393;g3a21c6b2b38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394" name="Google Shape;394;g3a21c6b2b38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395" name="Google Shape;395;g3a21c6b2b38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396" name="Google Shape;396;g3a21c6b2b38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97" name="Google Shape;397;g3a21c6b2b38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398" name="Google Shape;398;g3a21c6b2b38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399" name="Google Shape;399;g3a21c6b2b38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00" name="Google Shape;400;g3a21c6b2b38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01" name="Google Shape;401;g3a21c6b2b38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02" name="Google Shape;402;g3a21c6b2b38_0_0"/>
            <p:cNvGrpSpPr/>
            <p:nvPr/>
          </p:nvGrpSpPr>
          <p:grpSpPr>
            <a:xfrm rot="5400000">
              <a:off x="7873551" y="467137"/>
              <a:ext cx="666463" cy="1914351"/>
              <a:chOff x="2405075" y="2171775"/>
              <a:chExt cx="633400" cy="1900100"/>
            </a:xfrm>
          </p:grpSpPr>
          <p:cxnSp>
            <p:nvCxnSpPr>
              <p:cNvPr id="403" name="Google Shape;403;g3a21c6b2b38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04" name="Google Shape;404;g3a21c6b2b38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05" name="Google Shape;405;g3a21c6b2b38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06" name="Google Shape;406;g3a21c6b2b38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07" name="Google Shape;407;g3a21c6b2b38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08" name="Google Shape;408;g3a21c6b2b38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09" name="Google Shape;409;g3a21c6b2b38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10" name="Google Shape;410;g3a21c6b2b38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11" name="Google Shape;411;g3a21c6b2b38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12" name="Google Shape;412;g3a21c6b2b38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13" name="Google Shape;413;g3a21c6b2b38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14" name="Google Shape;414;g3a21c6b2b38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15" name="Google Shape;415;g3a21c6b2b38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16" name="Google Shape;416;g3a21c6b2b38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17" name="Google Shape;417;g3a21c6b2b38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18" name="Google Shape;418;g3a21c6b2b38_0_0"/>
            <p:cNvGrpSpPr/>
            <p:nvPr/>
          </p:nvGrpSpPr>
          <p:grpSpPr>
            <a:xfrm rot="5400000">
              <a:off x="6598552" y="-202765"/>
              <a:ext cx="666463" cy="1914351"/>
              <a:chOff x="2405075" y="2171775"/>
              <a:chExt cx="633400" cy="1900100"/>
            </a:xfrm>
          </p:grpSpPr>
          <p:cxnSp>
            <p:nvCxnSpPr>
              <p:cNvPr id="419" name="Google Shape;419;g3a21c6b2b38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0" name="Google Shape;420;g3a21c6b2b38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1" name="Google Shape;421;g3a21c6b2b38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2" name="Google Shape;422;g3a21c6b2b38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3" name="Google Shape;423;g3a21c6b2b38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24" name="Google Shape;424;g3a21c6b2b38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25" name="Google Shape;425;g3a21c6b2b38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26" name="Google Shape;426;g3a21c6b2b38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27" name="Google Shape;427;g3a21c6b2b38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28" name="Google Shape;428;g3a21c6b2b38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29" name="Google Shape;429;g3a21c6b2b38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30" name="Google Shape;430;g3a21c6b2b38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31" name="Google Shape;431;g3a21c6b2b38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32" name="Google Shape;432;g3a21c6b2b38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33" name="Google Shape;433;g3a21c6b2b38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434" name="Google Shape;434;g3a21c6b2b38_0_0"/>
            <p:cNvGrpSpPr/>
            <p:nvPr/>
          </p:nvGrpSpPr>
          <p:grpSpPr>
            <a:xfrm rot="5400000">
              <a:off x="6598552" y="467137"/>
              <a:ext cx="666463" cy="1914351"/>
              <a:chOff x="2405075" y="2171775"/>
              <a:chExt cx="633400" cy="1900100"/>
            </a:xfrm>
          </p:grpSpPr>
          <p:cxnSp>
            <p:nvCxnSpPr>
              <p:cNvPr id="435" name="Google Shape;435;g3a21c6b2b38_0_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36" name="Google Shape;436;g3a21c6b2b38_0_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37" name="Google Shape;437;g3a21c6b2b38_0_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38" name="Google Shape;438;g3a21c6b2b38_0_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39" name="Google Shape;439;g3a21c6b2b38_0_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440" name="Google Shape;440;g3a21c6b2b38_0_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441" name="Google Shape;441;g3a21c6b2b38_0_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442" name="Google Shape;442;g3a21c6b2b38_0_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443" name="Google Shape;443;g3a21c6b2b38_0_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444" name="Google Shape;444;g3a21c6b2b38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45" name="Google Shape;445;g3a21c6b2b38_0_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446" name="Google Shape;446;g3a21c6b2b38_0_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447" name="Google Shape;447;g3a21c6b2b38_0_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448" name="Google Shape;448;g3a21c6b2b38_0_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449" name="Google Shape;449;g3a21c6b2b38_0_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450" name="Google Shape;450;g3a21c6b2b38_0_0"/>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g3a21c6b2b38_0_0"/>
          <p:cNvSpPr/>
          <p:nvPr/>
        </p:nvSpPr>
        <p:spPr>
          <a:xfrm rot="10662514">
            <a:off x="1887757" y="1241211"/>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g3a21c6b2b38_0_0"/>
          <p:cNvSpPr txBox="1"/>
          <p:nvPr/>
        </p:nvSpPr>
        <p:spPr>
          <a:xfrm rot="-152977">
            <a:off x="2150393" y="2376527"/>
            <a:ext cx="4997247" cy="677165"/>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4000"/>
              <a:buFont typeface="Arial"/>
              <a:buNone/>
            </a:pPr>
            <a:r>
              <a:rPr lang="es" sz="4000">
                <a:solidFill>
                  <a:srgbClr val="333333"/>
                </a:solidFill>
                <a:latin typeface="Archivo ExtraBold"/>
                <a:ea typeface="Archivo ExtraBold"/>
                <a:cs typeface="Archivo ExtraBold"/>
                <a:sym typeface="Archivo ExtraBold"/>
              </a:rPr>
              <a:t>Mesa 1</a:t>
            </a:r>
            <a:endParaRPr b="0" i="0" sz="4000" u="none" cap="none" strike="noStrike">
              <a:solidFill>
                <a:srgbClr val="333333"/>
              </a:solidFill>
              <a:latin typeface="Archivo ExtraBold"/>
              <a:ea typeface="Archivo ExtraBold"/>
              <a:cs typeface="Archivo ExtraBold"/>
              <a:sym typeface="Archivo ExtraBold"/>
            </a:endParaRPr>
          </a:p>
        </p:txBody>
      </p:sp>
      <p:sp>
        <p:nvSpPr>
          <p:cNvPr id="453" name="Google Shape;453;g3a21c6b2b38_0_0"/>
          <p:cNvSpPr txBox="1"/>
          <p:nvPr/>
        </p:nvSpPr>
        <p:spPr>
          <a:xfrm rot="-129285">
            <a:off x="2531207" y="3148715"/>
            <a:ext cx="4859236" cy="49265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t/>
            </a:r>
            <a:endParaRPr b="1" i="1" sz="2000" u="none" cap="none" strike="noStrike">
              <a:solidFill>
                <a:srgbClr val="000000"/>
              </a:solidFill>
              <a:latin typeface="Archivo"/>
              <a:ea typeface="Archivo"/>
              <a:cs typeface="Archivo"/>
              <a:sym typeface="Archivo"/>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49" name="Shape 1949"/>
        <p:cNvGrpSpPr/>
        <p:nvPr/>
      </p:nvGrpSpPr>
      <p:grpSpPr>
        <a:xfrm>
          <a:off x="0" y="0"/>
          <a:ext cx="0" cy="0"/>
          <a:chOff x="0" y="0"/>
          <a:chExt cx="0" cy="0"/>
        </a:xfrm>
      </p:grpSpPr>
      <p:pic>
        <p:nvPicPr>
          <p:cNvPr id="1950" name="Google Shape;1950;g3a071aa1d2a_2_151"/>
          <p:cNvPicPr preferRelativeResize="0"/>
          <p:nvPr/>
        </p:nvPicPr>
        <p:blipFill rotWithShape="1">
          <a:blip r:embed="rId3">
            <a:alphaModFix/>
          </a:blip>
          <a:srcRect b="0" l="0" r="0" t="0"/>
          <a:stretch/>
        </p:blipFill>
        <p:spPr>
          <a:xfrm>
            <a:off x="80200" y="185275"/>
            <a:ext cx="1261814" cy="311763"/>
          </a:xfrm>
          <a:prstGeom prst="rect">
            <a:avLst/>
          </a:prstGeom>
          <a:noFill/>
          <a:ln>
            <a:noFill/>
          </a:ln>
        </p:spPr>
      </p:pic>
      <p:sp>
        <p:nvSpPr>
          <p:cNvPr id="1951" name="Google Shape;1951;g3a071aa1d2a_2_151"/>
          <p:cNvSpPr txBox="1"/>
          <p:nvPr/>
        </p:nvSpPr>
        <p:spPr>
          <a:xfrm>
            <a:off x="378600" y="921100"/>
            <a:ext cx="8765400" cy="4396558"/>
          </a:xfrm>
          <a:prstGeom prst="rect">
            <a:avLst/>
          </a:prstGeom>
          <a:solidFill>
            <a:schemeClr val="lt1"/>
          </a:solidFill>
          <a:ln>
            <a:noFill/>
          </a:ln>
        </p:spPr>
        <p:txBody>
          <a:bodyPr anchorCtr="0" anchor="t" bIns="91425" lIns="91425" spcFirstLastPara="1" rIns="91425" wrap="square" tIns="91425">
            <a:spAutoFit/>
          </a:bodyPr>
          <a:lstStyle/>
          <a:p>
            <a:pPr indent="-342900" lvl="0" marL="342900" marR="0" rtl="0" algn="l">
              <a:lnSpc>
                <a:spcPct val="115000"/>
              </a:lnSpc>
              <a:spcBef>
                <a:spcPts val="0"/>
              </a:spcBef>
              <a:spcAft>
                <a:spcPts val="0"/>
              </a:spcAft>
              <a:buClr>
                <a:schemeClr val="dk1"/>
              </a:buClr>
              <a:buSzPts val="1100"/>
              <a:buFont typeface="Arial"/>
              <a:buAutoNum type="arabicPeriod"/>
            </a:pPr>
            <a:r>
              <a:rPr b="0" i="0" lang="es" sz="1700" u="none" cap="none" strike="noStrike">
                <a:solidFill>
                  <a:schemeClr val="dk1"/>
                </a:solidFill>
                <a:latin typeface="Arial"/>
                <a:ea typeface="Arial"/>
                <a:cs typeface="Arial"/>
                <a:sym typeface="Arial"/>
              </a:rPr>
              <a:t>Presentación de la propuesta: elaboración de un podcast de William Shakespeare</a:t>
            </a:r>
            <a:endParaRPr b="0" i="0" sz="1700" u="none" cap="none" strike="noStrike">
              <a:solidFill>
                <a:schemeClr val="dk1"/>
              </a:solidFill>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100"/>
              <a:buFont typeface="Arial"/>
              <a:buAutoNum type="arabicPeriod"/>
            </a:pPr>
            <a:r>
              <a:rPr b="0" i="0" lang="es" sz="1700" u="none" cap="none" strike="noStrike">
                <a:solidFill>
                  <a:schemeClr val="dk1"/>
                </a:solidFill>
                <a:latin typeface="Arial"/>
                <a:ea typeface="Arial"/>
                <a:cs typeface="Arial"/>
                <a:sym typeface="Arial"/>
              </a:rPr>
              <a:t>Lectura de la obra completa de Romeo y Julieta.</a:t>
            </a:r>
            <a:endParaRPr b="0" i="0" sz="1400" u="none" cap="none" strike="noStrike">
              <a:solidFill>
                <a:srgbClr val="000000"/>
              </a:solidFill>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100"/>
              <a:buFont typeface="Arial"/>
              <a:buAutoNum type="arabicPeriod"/>
            </a:pPr>
            <a:r>
              <a:rPr b="0" i="0" lang="es" sz="1700" u="none" cap="none" strike="noStrike">
                <a:solidFill>
                  <a:schemeClr val="dk1"/>
                </a:solidFill>
                <a:latin typeface="Arial"/>
                <a:ea typeface="Arial"/>
                <a:cs typeface="Arial"/>
                <a:sym typeface="Arial"/>
              </a:rPr>
              <a:t>Propuestas de  lectura y escritura en torno a la obra.</a:t>
            </a:r>
            <a:endParaRPr b="0" i="0" sz="1400" u="none" cap="none" strike="noStrike">
              <a:solidFill>
                <a:srgbClr val="000000"/>
              </a:solidFill>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100"/>
              <a:buFont typeface="Arial"/>
              <a:buAutoNum type="arabicPeriod"/>
            </a:pPr>
            <a:r>
              <a:rPr b="0" i="0" lang="es" sz="1700" u="none" cap="none" strike="noStrike">
                <a:solidFill>
                  <a:schemeClr val="dk1"/>
                </a:solidFill>
                <a:latin typeface="Arial"/>
                <a:ea typeface="Arial"/>
                <a:cs typeface="Arial"/>
                <a:sym typeface="Arial"/>
              </a:rPr>
              <a:t>Actividades del Yo amo aprender.</a:t>
            </a:r>
            <a:endParaRPr b="0" i="0" sz="1400" u="none" cap="none" strike="noStrike">
              <a:solidFill>
                <a:srgbClr val="000000"/>
              </a:solidFill>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100"/>
              <a:buFont typeface="Arial"/>
              <a:buAutoNum type="arabicPeriod"/>
            </a:pPr>
            <a:r>
              <a:rPr b="0" i="0" lang="es" sz="1700" u="none" cap="none" strike="noStrike">
                <a:solidFill>
                  <a:schemeClr val="dk1"/>
                </a:solidFill>
                <a:latin typeface="Arial"/>
                <a:ea typeface="Arial"/>
                <a:cs typeface="Arial"/>
                <a:sym typeface="Arial"/>
              </a:rPr>
              <a:t>Lectura de la biografía de Shakespeare.</a:t>
            </a:r>
            <a:endParaRPr b="0" i="0" sz="1400" u="none" cap="none" strike="noStrike">
              <a:solidFill>
                <a:srgbClr val="000000"/>
              </a:solidFill>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100"/>
              <a:buFont typeface="Arial"/>
              <a:buAutoNum type="arabicPeriod"/>
            </a:pPr>
            <a:r>
              <a:rPr b="0" i="0" lang="es" sz="1700" u="none" cap="none" strike="noStrike">
                <a:solidFill>
                  <a:schemeClr val="dk1"/>
                </a:solidFill>
                <a:latin typeface="Arial"/>
                <a:ea typeface="Arial"/>
                <a:cs typeface="Arial"/>
                <a:sym typeface="Arial"/>
              </a:rPr>
              <a:t>Escuchamos algunos podcasts y anotamos los elementos que debía tener (presentación, música, temas y cierre). Prestamos atención a la forma de expresarse de los podcasters.</a:t>
            </a:r>
            <a:endParaRPr b="0" i="0" sz="1400" u="none" cap="none" strike="noStrike">
              <a:solidFill>
                <a:srgbClr val="000000"/>
              </a:solidFill>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100"/>
              <a:buFont typeface="Arial"/>
              <a:buAutoNum type="arabicPeriod"/>
            </a:pPr>
            <a:r>
              <a:rPr b="0" i="0" lang="es" sz="1700" u="none" cap="none" strike="noStrike">
                <a:solidFill>
                  <a:schemeClr val="dk1"/>
                </a:solidFill>
                <a:latin typeface="Arial"/>
                <a:ea typeface="Arial"/>
                <a:cs typeface="Arial"/>
                <a:sym typeface="Arial"/>
              </a:rPr>
              <a:t>Definición de los temas sobre los que iban a trabajar. División en grupos. </a:t>
            </a:r>
            <a:endParaRPr b="0" i="0" sz="1700" u="none" cap="none" strike="noStrike">
              <a:solidFill>
                <a:schemeClr val="dk1"/>
              </a:solidFill>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100"/>
              <a:buFont typeface="Arial"/>
              <a:buAutoNum type="arabicPeriod"/>
            </a:pPr>
            <a:r>
              <a:rPr b="0" i="0" lang="es" sz="1700" u="none" cap="none" strike="noStrike">
                <a:solidFill>
                  <a:schemeClr val="dk1"/>
                </a:solidFill>
                <a:latin typeface="Arial"/>
                <a:ea typeface="Arial"/>
                <a:cs typeface="Arial"/>
                <a:sym typeface="Arial"/>
              </a:rPr>
              <a:t>Búsqueda en la web y lectura en textos escritos sobre cada uno de los puntos incluidos: ¿dónde buscar? Criterios de confiabilidad. </a:t>
            </a:r>
            <a:endParaRPr b="0" i="0" sz="1700" u="none" cap="none" strike="noStrike">
              <a:solidFill>
                <a:schemeClr val="dk1"/>
              </a:solidFill>
              <a:latin typeface="Arial"/>
              <a:ea typeface="Arial"/>
              <a:cs typeface="Arial"/>
              <a:sym typeface="Arial"/>
            </a:endParaRPr>
          </a:p>
          <a:p>
            <a:pPr indent="-342900" lvl="0" marL="342900" marR="0" rtl="0" algn="l">
              <a:lnSpc>
                <a:spcPct val="115000"/>
              </a:lnSpc>
              <a:spcBef>
                <a:spcPts val="0"/>
              </a:spcBef>
              <a:spcAft>
                <a:spcPts val="0"/>
              </a:spcAft>
              <a:buClr>
                <a:schemeClr val="dk1"/>
              </a:buClr>
              <a:buSzPts val="1100"/>
              <a:buFont typeface="Arial"/>
              <a:buAutoNum type="arabicPeriod"/>
            </a:pPr>
            <a:r>
              <a:rPr b="0" i="0" lang="es" sz="1700" u="none" cap="none" strike="noStrike">
                <a:solidFill>
                  <a:schemeClr val="dk1"/>
                </a:solidFill>
                <a:latin typeface="Arial"/>
                <a:ea typeface="Arial"/>
                <a:cs typeface="Arial"/>
                <a:sym typeface="Arial"/>
              </a:rPr>
              <a:t>Escritura del guion en drive. Revisión: comentarios de la docente para promover avances. </a:t>
            </a:r>
            <a:endParaRPr b="0"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s" sz="1700" u="none" cap="none" strike="noStrike">
                <a:solidFill>
                  <a:schemeClr val="dk1"/>
                </a:solidFill>
                <a:latin typeface="Arial"/>
                <a:ea typeface="Arial"/>
                <a:cs typeface="Arial"/>
                <a:sym typeface="Arial"/>
              </a:rPr>
              <a:t>Unificación de las producciones y definición de roles para la grabación. </a:t>
            </a:r>
            <a:endParaRPr b="0" i="0" sz="1700" u="none" cap="none" strike="noStrike">
              <a:solidFill>
                <a:schemeClr val="dk1"/>
              </a:solidFill>
              <a:latin typeface="Arial"/>
              <a:ea typeface="Arial"/>
              <a:cs typeface="Arial"/>
              <a:sym typeface="Arial"/>
            </a:endParaRPr>
          </a:p>
        </p:txBody>
      </p:sp>
      <p:sp>
        <p:nvSpPr>
          <p:cNvPr id="1952" name="Google Shape;1952;g3a071aa1d2a_2_151"/>
          <p:cNvSpPr txBox="1"/>
          <p:nvPr/>
        </p:nvSpPr>
        <p:spPr>
          <a:xfrm>
            <a:off x="646425" y="505025"/>
            <a:ext cx="36549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300" u="none" cap="none" strike="noStrike">
                <a:solidFill>
                  <a:srgbClr val="000000"/>
                </a:solidFill>
                <a:highlight>
                  <a:srgbClr val="B7DB20"/>
                </a:highlight>
                <a:latin typeface="Nunito ExtraBold"/>
                <a:ea typeface="Nunito ExtraBold"/>
                <a:cs typeface="Nunito ExtraBold"/>
                <a:sym typeface="Nunito ExtraBold"/>
              </a:rPr>
              <a:t>Romeo y Julieta </a:t>
            </a:r>
            <a:endParaRPr b="0" i="0" sz="23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953" name="Google Shape;1953;g3a071aa1d2a_2_151"/>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54" name="Google Shape;1954;g3a071aa1d2a_2_151"/>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58" name="Shape 1958"/>
        <p:cNvGrpSpPr/>
        <p:nvPr/>
      </p:nvGrpSpPr>
      <p:grpSpPr>
        <a:xfrm>
          <a:off x="0" y="0"/>
          <a:ext cx="0" cy="0"/>
          <a:chOff x="0" y="0"/>
          <a:chExt cx="0" cy="0"/>
        </a:xfrm>
      </p:grpSpPr>
      <p:pic>
        <p:nvPicPr>
          <p:cNvPr id="1959" name="Google Shape;1959;g3a071aa1d2a_2_159"/>
          <p:cNvPicPr preferRelativeResize="0"/>
          <p:nvPr/>
        </p:nvPicPr>
        <p:blipFill rotWithShape="1">
          <a:blip r:embed="rId3">
            <a:alphaModFix/>
          </a:blip>
          <a:srcRect b="0" l="0" r="0" t="0"/>
          <a:stretch/>
        </p:blipFill>
        <p:spPr>
          <a:xfrm>
            <a:off x="80200" y="1020550"/>
            <a:ext cx="1261814" cy="311763"/>
          </a:xfrm>
          <a:prstGeom prst="rect">
            <a:avLst/>
          </a:prstGeom>
          <a:noFill/>
          <a:ln>
            <a:noFill/>
          </a:ln>
        </p:spPr>
      </p:pic>
      <p:sp>
        <p:nvSpPr>
          <p:cNvPr id="1960" name="Google Shape;1960;g3a071aa1d2a_2_159"/>
          <p:cNvSpPr txBox="1"/>
          <p:nvPr/>
        </p:nvSpPr>
        <p:spPr>
          <a:xfrm>
            <a:off x="589326" y="1176431"/>
            <a:ext cx="4754627" cy="3954899"/>
          </a:xfrm>
          <a:prstGeom prst="rect">
            <a:avLst/>
          </a:prstGeom>
          <a:noFill/>
          <a:ln>
            <a:noFill/>
          </a:ln>
        </p:spPr>
        <p:txBody>
          <a:bodyPr anchorCtr="0" anchor="t" bIns="91425" lIns="91425" spcFirstLastPara="1" rIns="91425" wrap="square" tIns="91425">
            <a:spAutoFit/>
          </a:bodyPr>
          <a:lstStyle/>
          <a:p>
            <a:pPr indent="-342900" lvl="0" marL="342900" marR="0" rtl="0" algn="just">
              <a:lnSpc>
                <a:spcPct val="100000"/>
              </a:lnSpc>
              <a:spcBef>
                <a:spcPts val="1100"/>
              </a:spcBef>
              <a:spcAft>
                <a:spcPts val="0"/>
              </a:spcAft>
              <a:buClr>
                <a:srgbClr val="000000"/>
              </a:buClr>
              <a:buSzPts val="1300"/>
              <a:buFont typeface="Arial"/>
              <a:buChar char="•"/>
            </a:pPr>
            <a:r>
              <a:rPr b="0" i="0" lang="es" sz="1900" u="none" cap="none" strike="noStrike">
                <a:solidFill>
                  <a:srgbClr val="000000"/>
                </a:solidFill>
                <a:latin typeface="Archivo Light"/>
                <a:ea typeface="Archivo Light"/>
                <a:cs typeface="Archivo Light"/>
                <a:sym typeface="Archivo Light"/>
              </a:rPr>
              <a:t>Lectura de una biografía entre todos. </a:t>
            </a:r>
            <a:endParaRPr b="0" i="0" sz="1900" u="none" cap="none" strike="noStrike">
              <a:solidFill>
                <a:srgbClr val="000000"/>
              </a:solidFill>
              <a:latin typeface="Archivo Light"/>
              <a:ea typeface="Archivo Light"/>
              <a:cs typeface="Archivo Light"/>
              <a:sym typeface="Archivo Light"/>
            </a:endParaRPr>
          </a:p>
          <a:p>
            <a:pPr indent="-342900" lvl="0" marL="342900" marR="0" rtl="0" algn="just">
              <a:lnSpc>
                <a:spcPct val="100000"/>
              </a:lnSpc>
              <a:spcBef>
                <a:spcPts val="1100"/>
              </a:spcBef>
              <a:spcAft>
                <a:spcPts val="0"/>
              </a:spcAft>
              <a:buClr>
                <a:srgbClr val="000000"/>
              </a:buClr>
              <a:buSzPts val="1300"/>
              <a:buFont typeface="Arial"/>
              <a:buChar char="•"/>
            </a:pPr>
            <a:r>
              <a:rPr b="0" i="0" lang="es" sz="1900" u="none" cap="none" strike="noStrike">
                <a:solidFill>
                  <a:srgbClr val="000000"/>
                </a:solidFill>
                <a:latin typeface="Archivo Light"/>
                <a:ea typeface="Archivo Light"/>
                <a:cs typeface="Archivo Light"/>
                <a:sym typeface="Archivo Light"/>
              </a:rPr>
              <a:t>Lectura de diferentes biografías y selección de información por parte de un grupo de estudiantes. El trabajo con la diversidad del aula.  </a:t>
            </a:r>
            <a:endParaRPr b="0" i="0" sz="1900" u="none" cap="none" strike="noStrike">
              <a:solidFill>
                <a:srgbClr val="000000"/>
              </a:solidFill>
              <a:latin typeface="Archivo Light"/>
              <a:ea typeface="Archivo Light"/>
              <a:cs typeface="Archivo Light"/>
              <a:sym typeface="Archivo Light"/>
            </a:endParaRPr>
          </a:p>
          <a:p>
            <a:pPr indent="-342900" lvl="0" marL="342900" marR="0" rtl="0" algn="just">
              <a:lnSpc>
                <a:spcPct val="100000"/>
              </a:lnSpc>
              <a:spcBef>
                <a:spcPts val="1100"/>
              </a:spcBef>
              <a:spcAft>
                <a:spcPts val="0"/>
              </a:spcAft>
              <a:buClr>
                <a:srgbClr val="000000"/>
              </a:buClr>
              <a:buSzPts val="1300"/>
              <a:buFont typeface="Arial"/>
              <a:buChar char="•"/>
            </a:pPr>
            <a:r>
              <a:rPr b="0" i="0" lang="es" sz="1900" u="none" cap="none" strike="noStrike">
                <a:solidFill>
                  <a:srgbClr val="000000"/>
                </a:solidFill>
                <a:latin typeface="Archivo Light"/>
                <a:ea typeface="Archivo Light"/>
                <a:cs typeface="Archivo Light"/>
                <a:sym typeface="Archivo Light"/>
              </a:rPr>
              <a:t>Escritura de  una  nueva biografía del autor con la información seleccionada. </a:t>
            </a:r>
            <a:endParaRPr b="0" i="0" sz="2300" u="none" cap="none" strike="noStrike">
              <a:solidFill>
                <a:srgbClr val="000000"/>
              </a:solidFill>
              <a:latin typeface="Archivo Light"/>
              <a:ea typeface="Archivo Light"/>
              <a:cs typeface="Archivo Light"/>
              <a:sym typeface="Archivo Light"/>
            </a:endParaRPr>
          </a:p>
          <a:p>
            <a:pPr indent="-342900" lvl="0" marL="342900" marR="0" rtl="0" algn="just">
              <a:lnSpc>
                <a:spcPct val="100000"/>
              </a:lnSpc>
              <a:spcBef>
                <a:spcPts val="1100"/>
              </a:spcBef>
              <a:spcAft>
                <a:spcPts val="0"/>
              </a:spcAft>
              <a:buClr>
                <a:srgbClr val="000000"/>
              </a:buClr>
              <a:buSzPts val="1300"/>
              <a:buFont typeface="Arial"/>
              <a:buChar char="•"/>
            </a:pPr>
            <a:r>
              <a:rPr b="0" i="0" lang="es" sz="1900" u="none" cap="none" strike="noStrike">
                <a:solidFill>
                  <a:srgbClr val="000000"/>
                </a:solidFill>
                <a:latin typeface="Archivo Light"/>
                <a:ea typeface="Archivo Light"/>
                <a:cs typeface="Archivo Light"/>
                <a:sym typeface="Archivo Light"/>
              </a:rPr>
              <a:t>Revisión de la escritura: coherencia y cohesión del texto. </a:t>
            </a:r>
            <a:endParaRPr b="0" i="0" sz="1900" u="none" cap="none" strike="noStrike">
              <a:solidFill>
                <a:srgbClr val="000000"/>
              </a:solidFill>
              <a:latin typeface="Archivo Light"/>
              <a:ea typeface="Archivo Light"/>
              <a:cs typeface="Archivo Light"/>
              <a:sym typeface="Archivo Light"/>
            </a:endParaRPr>
          </a:p>
          <a:p>
            <a:pPr indent="-342900" lvl="0" marL="342900" marR="0" rtl="0" algn="just">
              <a:lnSpc>
                <a:spcPct val="100000"/>
              </a:lnSpc>
              <a:spcBef>
                <a:spcPts val="1100"/>
              </a:spcBef>
              <a:spcAft>
                <a:spcPts val="1100"/>
              </a:spcAft>
              <a:buClr>
                <a:srgbClr val="000000"/>
              </a:buClr>
              <a:buSzPts val="1300"/>
              <a:buFont typeface="Arial"/>
              <a:buChar char="•"/>
            </a:pPr>
            <a:r>
              <a:rPr b="0" i="0" lang="es" sz="1900" u="none" cap="none" strike="noStrike">
                <a:solidFill>
                  <a:srgbClr val="000000"/>
                </a:solidFill>
                <a:latin typeface="Archivo Light"/>
                <a:ea typeface="Archivo Light"/>
                <a:cs typeface="Archivo Light"/>
                <a:sym typeface="Archivo Light"/>
              </a:rPr>
              <a:t>Lectura en voz alta. </a:t>
            </a:r>
            <a:endParaRPr b="0" i="0" sz="1900" u="none" cap="none" strike="noStrike">
              <a:solidFill>
                <a:srgbClr val="000000"/>
              </a:solidFill>
              <a:latin typeface="Archivo Light"/>
              <a:ea typeface="Archivo Light"/>
              <a:cs typeface="Archivo Light"/>
              <a:sym typeface="Archivo Light"/>
            </a:endParaRPr>
          </a:p>
        </p:txBody>
      </p:sp>
      <p:pic>
        <p:nvPicPr>
          <p:cNvPr id="1961" name="Google Shape;1961;g3a071aa1d2a_2_159"/>
          <p:cNvPicPr preferRelativeResize="0"/>
          <p:nvPr/>
        </p:nvPicPr>
        <p:blipFill rotWithShape="1">
          <a:blip r:embed="rId4">
            <a:alphaModFix/>
          </a:blip>
          <a:srcRect b="0" l="0" r="0" t="0"/>
          <a:stretch/>
        </p:blipFill>
        <p:spPr>
          <a:xfrm rot="9900001">
            <a:off x="6636590" y="3394738"/>
            <a:ext cx="3672048" cy="3087523"/>
          </a:xfrm>
          <a:prstGeom prst="rect">
            <a:avLst/>
          </a:prstGeom>
          <a:noFill/>
          <a:ln>
            <a:noFill/>
          </a:ln>
        </p:spPr>
      </p:pic>
      <p:sp>
        <p:nvSpPr>
          <p:cNvPr id="1962" name="Google Shape;1962;g3a071aa1d2a_2_159"/>
          <p:cNvSpPr txBox="1"/>
          <p:nvPr/>
        </p:nvSpPr>
        <p:spPr>
          <a:xfrm>
            <a:off x="344050" y="505025"/>
            <a:ext cx="5470500" cy="95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000000"/>
                </a:solidFill>
                <a:highlight>
                  <a:srgbClr val="B7DB20"/>
                </a:highlight>
                <a:latin typeface="Archivo ExtraBold"/>
                <a:ea typeface="Archivo ExtraBold"/>
                <a:cs typeface="Archivo ExtraBold"/>
                <a:sym typeface="Archivo ExtraBold"/>
              </a:rPr>
              <a:t>Biografía de William Shakespeare</a:t>
            </a:r>
            <a:endParaRPr b="0" i="0" sz="24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1963" name="Google Shape;1963;g3a071aa1d2a_2_159"/>
          <p:cNvPicPr preferRelativeResize="0"/>
          <p:nvPr/>
        </p:nvPicPr>
        <p:blipFill rotWithShape="1">
          <a:blip r:embed="rId5">
            <a:alphaModFix/>
          </a:blip>
          <a:srcRect b="0" l="0" r="0" t="0"/>
          <a:stretch/>
        </p:blipFill>
        <p:spPr>
          <a:xfrm rot="2181472">
            <a:off x="8195353" y="444160"/>
            <a:ext cx="554526" cy="456436"/>
          </a:xfrm>
          <a:prstGeom prst="rect">
            <a:avLst/>
          </a:prstGeom>
          <a:noFill/>
          <a:ln>
            <a:noFill/>
          </a:ln>
        </p:spPr>
      </p:pic>
      <p:pic>
        <p:nvPicPr>
          <p:cNvPr id="1964" name="Google Shape;1964;g3a071aa1d2a_2_159"/>
          <p:cNvPicPr preferRelativeResize="0"/>
          <p:nvPr/>
        </p:nvPicPr>
        <p:blipFill rotWithShape="1">
          <a:blip r:embed="rId6">
            <a:alphaModFix/>
          </a:blip>
          <a:srcRect b="0" l="0" r="0" t="0"/>
          <a:stretch/>
        </p:blipFill>
        <p:spPr>
          <a:xfrm>
            <a:off x="5746744" y="1048388"/>
            <a:ext cx="3317056" cy="353358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68" name="Shape 1968"/>
        <p:cNvGrpSpPr/>
        <p:nvPr/>
      </p:nvGrpSpPr>
      <p:grpSpPr>
        <a:xfrm>
          <a:off x="0" y="0"/>
          <a:ext cx="0" cy="0"/>
          <a:chOff x="0" y="0"/>
          <a:chExt cx="0" cy="0"/>
        </a:xfrm>
      </p:grpSpPr>
      <p:pic>
        <p:nvPicPr>
          <p:cNvPr id="1969" name="Google Shape;1969;g3a071aa1d2a_2_168"/>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1970" name="Google Shape;1970;g3a071aa1d2a_2_168"/>
          <p:cNvSpPr txBox="1"/>
          <p:nvPr/>
        </p:nvSpPr>
        <p:spPr>
          <a:xfrm>
            <a:off x="704250" y="1693825"/>
            <a:ext cx="5055600" cy="2945391"/>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0" i="0" lang="es" sz="1400" u="none" cap="none" strike="noStrike">
                <a:solidFill>
                  <a:schemeClr val="dk1"/>
                </a:solidFill>
                <a:latin typeface="Arial"/>
                <a:ea typeface="Arial"/>
                <a:cs typeface="Arial"/>
                <a:sym typeface="Arial"/>
              </a:rPr>
              <a:t>Estructura del podcast (cada grupo se encargó de un fragmento)  </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0" i="0" lang="es" sz="1400" u="none" cap="none" strike="noStrike">
                <a:solidFill>
                  <a:schemeClr val="dk1"/>
                </a:solidFill>
                <a:latin typeface="Arial"/>
                <a:ea typeface="Arial"/>
                <a:cs typeface="Arial"/>
                <a:sym typeface="Arial"/>
              </a:rPr>
              <a:t>Presentación </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0" i="0" lang="es" sz="1400" u="none" cap="none" strike="noStrike">
                <a:solidFill>
                  <a:schemeClr val="dk1"/>
                </a:solidFill>
                <a:latin typeface="Arial"/>
                <a:ea typeface="Arial"/>
                <a:cs typeface="Arial"/>
                <a:sym typeface="Arial"/>
              </a:rPr>
              <a:t>¿Quién es William Shakespeare? </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0" i="0" lang="es" sz="1400" u="none" cap="none" strike="noStrike">
                <a:solidFill>
                  <a:schemeClr val="dk1"/>
                </a:solidFill>
                <a:latin typeface="Arial"/>
                <a:ea typeface="Arial"/>
                <a:cs typeface="Arial"/>
                <a:sym typeface="Arial"/>
              </a:rPr>
              <a:t>¿Conocen otros datos curiosos de William Shakespeare? </a:t>
            </a:r>
            <a:endParaRPr b="0" i="0" sz="1400" u="none" cap="none" strike="noStrike">
              <a:solidFill>
                <a:srgbClr val="000000"/>
              </a:solidFill>
              <a:latin typeface="Arial"/>
              <a:ea typeface="Arial"/>
              <a:cs typeface="Arial"/>
              <a:sym typeface="Arial"/>
            </a:endParaRPr>
          </a:p>
          <a:p>
            <a:pPr indent="-317500" lvl="0" marL="457200" marR="0" rtl="0" algn="l">
              <a:lnSpc>
                <a:spcPct val="114999"/>
              </a:lnSpc>
              <a:spcBef>
                <a:spcPts val="0"/>
              </a:spcBef>
              <a:spcAft>
                <a:spcPts val="0"/>
              </a:spcAft>
              <a:buClr>
                <a:schemeClr val="dk1"/>
              </a:buClr>
              <a:buSzPts val="1400"/>
              <a:buFont typeface="Arial"/>
              <a:buChar char="●"/>
            </a:pPr>
            <a:r>
              <a:rPr b="0" i="0" lang="es" sz="1400" u="none" cap="none" strike="noStrike">
                <a:solidFill>
                  <a:schemeClr val="dk1"/>
                </a:solidFill>
                <a:latin typeface="Arial"/>
                <a:ea typeface="Arial"/>
                <a:cs typeface="Arial"/>
                <a:sym typeface="Arial"/>
              </a:rPr>
              <a:t>¿Romeo y Julieta es una creación original de William Shakespeare?  </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0" i="0" lang="es" sz="1400" u="none" cap="none" strike="noStrike">
                <a:solidFill>
                  <a:schemeClr val="dk1"/>
                </a:solidFill>
                <a:latin typeface="Arial"/>
                <a:ea typeface="Arial"/>
                <a:cs typeface="Arial"/>
                <a:sym typeface="Arial"/>
              </a:rPr>
              <a:t>Romeo y Julieta aparece en el mundo artístico</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0" i="0" lang="es" sz="1400" u="none" cap="none" strike="noStrike">
                <a:solidFill>
                  <a:schemeClr val="dk1"/>
                </a:solidFill>
                <a:latin typeface="Arial"/>
                <a:ea typeface="Arial"/>
                <a:cs typeface="Arial"/>
                <a:sym typeface="Arial"/>
              </a:rPr>
              <a:t>Teatro Colón </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0" i="0" lang="es" sz="1400" u="none" cap="none" strike="noStrike">
                <a:solidFill>
                  <a:schemeClr val="dk1"/>
                </a:solidFill>
                <a:latin typeface="Arial"/>
                <a:ea typeface="Arial"/>
                <a:cs typeface="Arial"/>
                <a:sym typeface="Arial"/>
              </a:rPr>
              <a:t>Cierre </a:t>
            </a:r>
            <a:endParaRPr b="0" i="0" sz="1400" u="none" cap="none" strike="noStrike">
              <a:solidFill>
                <a:schemeClr val="dk1"/>
              </a:solidFill>
              <a:latin typeface="Arial"/>
              <a:ea typeface="Arial"/>
              <a:cs typeface="Arial"/>
              <a:sym typeface="Arial"/>
            </a:endParaRPr>
          </a:p>
        </p:txBody>
      </p:sp>
      <p:sp>
        <p:nvSpPr>
          <p:cNvPr id="1971" name="Google Shape;1971;g3a071aa1d2a_2_168"/>
          <p:cNvSpPr txBox="1"/>
          <p:nvPr/>
        </p:nvSpPr>
        <p:spPr>
          <a:xfrm>
            <a:off x="646425" y="505025"/>
            <a:ext cx="36549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rgbClr val="B7DB20"/>
                </a:highlight>
                <a:latin typeface="Nunito ExtraBold"/>
                <a:ea typeface="Nunito ExtraBold"/>
                <a:cs typeface="Nunito ExtraBold"/>
                <a:sym typeface="Nunito ExtraBold"/>
              </a:rPr>
              <a:t>Elaboración de los guiones </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1972" name="Google Shape;1972;g3a071aa1d2a_2_16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73" name="Google Shape;1973;g3a071aa1d2a_2_168"/>
          <p:cNvGrpSpPr/>
          <p:nvPr/>
        </p:nvGrpSpPr>
        <p:grpSpPr>
          <a:xfrm>
            <a:off x="-325132" y="4542666"/>
            <a:ext cx="2799007" cy="584818"/>
            <a:chOff x="-302993" y="4101830"/>
            <a:chExt cx="2799007" cy="584818"/>
          </a:xfrm>
        </p:grpSpPr>
        <p:grpSp>
          <p:nvGrpSpPr>
            <p:cNvPr id="1974" name="Google Shape;1974;g3a071aa1d2a_2_168"/>
            <p:cNvGrpSpPr/>
            <p:nvPr/>
          </p:nvGrpSpPr>
          <p:grpSpPr>
            <a:xfrm rot="5400000">
              <a:off x="1363571" y="3554205"/>
              <a:ext cx="584818" cy="1680068"/>
              <a:chOff x="2405075" y="2171775"/>
              <a:chExt cx="633400" cy="1900100"/>
            </a:xfrm>
          </p:grpSpPr>
          <p:cxnSp>
            <p:nvCxnSpPr>
              <p:cNvPr id="1975" name="Google Shape;1975;g3a071aa1d2a_2_16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76" name="Google Shape;1976;g3a071aa1d2a_2_16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77" name="Google Shape;1977;g3a071aa1d2a_2_16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78" name="Google Shape;1978;g3a071aa1d2a_2_16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79" name="Google Shape;1979;g3a071aa1d2a_2_16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80" name="Google Shape;1980;g3a071aa1d2a_2_16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81" name="Google Shape;1981;g3a071aa1d2a_2_16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82" name="Google Shape;1982;g3a071aa1d2a_2_16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83" name="Google Shape;1983;g3a071aa1d2a_2_16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84" name="Google Shape;1984;g3a071aa1d2a_2_16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85" name="Google Shape;1985;g3a071aa1d2a_2_16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86" name="Google Shape;1986;g3a071aa1d2a_2_16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87" name="Google Shape;1987;g3a071aa1d2a_2_16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88" name="Google Shape;1988;g3a071aa1d2a_2_16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89" name="Google Shape;1989;g3a071aa1d2a_2_16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1990" name="Google Shape;1990;g3a071aa1d2a_2_168"/>
            <p:cNvGrpSpPr/>
            <p:nvPr/>
          </p:nvGrpSpPr>
          <p:grpSpPr>
            <a:xfrm rot="5400000">
              <a:off x="244632" y="3554205"/>
              <a:ext cx="584818" cy="1680068"/>
              <a:chOff x="2405075" y="2171775"/>
              <a:chExt cx="633400" cy="1900100"/>
            </a:xfrm>
          </p:grpSpPr>
          <p:cxnSp>
            <p:nvCxnSpPr>
              <p:cNvPr id="1991" name="Google Shape;1991;g3a071aa1d2a_2_16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92" name="Google Shape;1992;g3a071aa1d2a_2_16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93" name="Google Shape;1993;g3a071aa1d2a_2_16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94" name="Google Shape;1994;g3a071aa1d2a_2_16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95" name="Google Shape;1995;g3a071aa1d2a_2_16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1996" name="Google Shape;1996;g3a071aa1d2a_2_16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1997" name="Google Shape;1997;g3a071aa1d2a_2_16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98" name="Google Shape;1998;g3a071aa1d2a_2_16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1999" name="Google Shape;1999;g3a071aa1d2a_2_16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00" name="Google Shape;2000;g3a071aa1d2a_2_16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01" name="Google Shape;2001;g3a071aa1d2a_2_16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02" name="Google Shape;2002;g3a071aa1d2a_2_16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03" name="Google Shape;2003;g3a071aa1d2a_2_16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04" name="Google Shape;2004;g3a071aa1d2a_2_16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05" name="Google Shape;2005;g3a071aa1d2a_2_16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2006" name="Google Shape;2006;g3a071aa1d2a_2_168"/>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pic>
        <p:nvPicPr>
          <p:cNvPr id="2007" name="Google Shape;2007;g3a071aa1d2a_2_168"/>
          <p:cNvPicPr preferRelativeResize="0"/>
          <p:nvPr/>
        </p:nvPicPr>
        <p:blipFill rotWithShape="1">
          <a:blip r:embed="rId5">
            <a:alphaModFix/>
          </a:blip>
          <a:srcRect b="0" l="0" r="0" t="0"/>
          <a:stretch/>
        </p:blipFill>
        <p:spPr>
          <a:xfrm>
            <a:off x="6037440" y="771075"/>
            <a:ext cx="2708656" cy="4064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11" name="Shape 2011"/>
        <p:cNvGrpSpPr/>
        <p:nvPr/>
      </p:nvGrpSpPr>
      <p:grpSpPr>
        <a:xfrm>
          <a:off x="0" y="0"/>
          <a:ext cx="0" cy="0"/>
          <a:chOff x="0" y="0"/>
          <a:chExt cx="0" cy="0"/>
        </a:xfrm>
      </p:grpSpPr>
      <p:pic>
        <p:nvPicPr>
          <p:cNvPr id="2012" name="Google Shape;2012;g3a071aa1d2a_2_210"/>
          <p:cNvPicPr preferRelativeResize="0"/>
          <p:nvPr/>
        </p:nvPicPr>
        <p:blipFill rotWithShape="1">
          <a:blip r:embed="rId3">
            <a:alphaModFix/>
          </a:blip>
          <a:srcRect b="0" l="0" r="0" t="0"/>
          <a:stretch/>
        </p:blipFill>
        <p:spPr>
          <a:xfrm>
            <a:off x="-46625" y="931400"/>
            <a:ext cx="1261814" cy="311763"/>
          </a:xfrm>
          <a:prstGeom prst="rect">
            <a:avLst/>
          </a:prstGeom>
          <a:noFill/>
          <a:ln>
            <a:noFill/>
          </a:ln>
        </p:spPr>
      </p:pic>
      <p:sp>
        <p:nvSpPr>
          <p:cNvPr id="2013" name="Google Shape;2013;g3a071aa1d2a_2_210"/>
          <p:cNvSpPr txBox="1"/>
          <p:nvPr/>
        </p:nvSpPr>
        <p:spPr>
          <a:xfrm>
            <a:off x="646425" y="505025"/>
            <a:ext cx="36549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rgbClr val="B7DB20"/>
                </a:highlight>
                <a:latin typeface="Nunito ExtraBold"/>
                <a:ea typeface="Nunito ExtraBold"/>
                <a:cs typeface="Nunito ExtraBold"/>
                <a:sym typeface="Nunito ExtraBold"/>
              </a:rPr>
              <a:t>Lista de cotejo </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014" name="Google Shape;2014;g3a071aa1d2a_2_21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15" name="Google Shape;2015;g3a071aa1d2a_2_210"/>
          <p:cNvGrpSpPr/>
          <p:nvPr/>
        </p:nvGrpSpPr>
        <p:grpSpPr>
          <a:xfrm>
            <a:off x="-302993" y="4317805"/>
            <a:ext cx="2799007" cy="584818"/>
            <a:chOff x="-302993" y="4101830"/>
            <a:chExt cx="2799007" cy="584818"/>
          </a:xfrm>
        </p:grpSpPr>
        <p:grpSp>
          <p:nvGrpSpPr>
            <p:cNvPr id="2016" name="Google Shape;2016;g3a071aa1d2a_2_210"/>
            <p:cNvGrpSpPr/>
            <p:nvPr/>
          </p:nvGrpSpPr>
          <p:grpSpPr>
            <a:xfrm rot="5400000">
              <a:off x="1363571" y="3554205"/>
              <a:ext cx="584818" cy="1680068"/>
              <a:chOff x="2405075" y="2171775"/>
              <a:chExt cx="633400" cy="1900100"/>
            </a:xfrm>
          </p:grpSpPr>
          <p:cxnSp>
            <p:nvCxnSpPr>
              <p:cNvPr id="2017" name="Google Shape;2017;g3a071aa1d2a_2_21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18" name="Google Shape;2018;g3a071aa1d2a_2_21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19" name="Google Shape;2019;g3a071aa1d2a_2_21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20" name="Google Shape;2020;g3a071aa1d2a_2_21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21" name="Google Shape;2021;g3a071aa1d2a_2_21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22" name="Google Shape;2022;g3a071aa1d2a_2_21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23" name="Google Shape;2023;g3a071aa1d2a_2_21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24" name="Google Shape;2024;g3a071aa1d2a_2_21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25" name="Google Shape;2025;g3a071aa1d2a_2_21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26" name="Google Shape;2026;g3a071aa1d2a_2_21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27" name="Google Shape;2027;g3a071aa1d2a_2_21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28" name="Google Shape;2028;g3a071aa1d2a_2_21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29" name="Google Shape;2029;g3a071aa1d2a_2_21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30" name="Google Shape;2030;g3a071aa1d2a_2_21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31" name="Google Shape;2031;g3a071aa1d2a_2_21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032" name="Google Shape;2032;g3a071aa1d2a_2_210"/>
            <p:cNvGrpSpPr/>
            <p:nvPr/>
          </p:nvGrpSpPr>
          <p:grpSpPr>
            <a:xfrm rot="5400000">
              <a:off x="244632" y="3554205"/>
              <a:ext cx="584818" cy="1680068"/>
              <a:chOff x="2405075" y="2171775"/>
              <a:chExt cx="633400" cy="1900100"/>
            </a:xfrm>
          </p:grpSpPr>
          <p:cxnSp>
            <p:nvCxnSpPr>
              <p:cNvPr id="2033" name="Google Shape;2033;g3a071aa1d2a_2_21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34" name="Google Shape;2034;g3a071aa1d2a_2_21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35" name="Google Shape;2035;g3a071aa1d2a_2_21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36" name="Google Shape;2036;g3a071aa1d2a_2_21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37" name="Google Shape;2037;g3a071aa1d2a_2_21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38" name="Google Shape;2038;g3a071aa1d2a_2_21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39" name="Google Shape;2039;g3a071aa1d2a_2_21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40" name="Google Shape;2040;g3a071aa1d2a_2_21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41" name="Google Shape;2041;g3a071aa1d2a_2_21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42" name="Google Shape;2042;g3a071aa1d2a_2_21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43" name="Google Shape;2043;g3a071aa1d2a_2_21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44" name="Google Shape;2044;g3a071aa1d2a_2_21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45" name="Google Shape;2045;g3a071aa1d2a_2_21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46" name="Google Shape;2046;g3a071aa1d2a_2_21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47" name="Google Shape;2047;g3a071aa1d2a_2_21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2048" name="Google Shape;2048;g3a071aa1d2a_2_210"/>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2049" name="Google Shape;2049;g3a071aa1d2a_2_210"/>
          <p:cNvSpPr txBox="1"/>
          <p:nvPr/>
        </p:nvSpPr>
        <p:spPr>
          <a:xfrm>
            <a:off x="337515" y="1316175"/>
            <a:ext cx="8430000" cy="14160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Arial"/>
              <a:buChar char="•"/>
            </a:pPr>
            <a:r>
              <a:rPr b="0" i="0" lang="es" sz="1800" u="none" cap="none" strike="noStrike">
                <a:solidFill>
                  <a:srgbClr val="000000"/>
                </a:solidFill>
                <a:latin typeface="Arial"/>
                <a:ea typeface="Arial"/>
                <a:cs typeface="Arial"/>
                <a:sym typeface="Arial"/>
              </a:rPr>
              <a:t>Armado de una lista de cotejo: categorías para evaluar la grabación.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s" sz="1800" u="none" cap="none" strike="noStrike">
                <a:solidFill>
                  <a:srgbClr val="000000"/>
                </a:solidFill>
                <a:latin typeface="Arial"/>
                <a:ea typeface="Arial"/>
                <a:cs typeface="Arial"/>
                <a:sym typeface="Arial"/>
              </a:rPr>
              <a:t>Modificación de la lista luego de la primera lectura del guion.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s" sz="1800" u="none" cap="none" strike="noStrike">
                <a:solidFill>
                  <a:srgbClr val="000000"/>
                </a:solidFill>
                <a:latin typeface="Arial"/>
                <a:ea typeface="Arial"/>
                <a:cs typeface="Arial"/>
                <a:sym typeface="Arial"/>
              </a:rPr>
              <a:t>Utilización de la lista de cotejo para mejorar la grabación. </a:t>
            </a:r>
            <a:endParaRPr b="0" i="0" sz="1400" u="none" cap="none" strike="noStrike">
              <a:solidFill>
                <a:srgbClr val="000000"/>
              </a:solidFill>
              <a:latin typeface="Arial"/>
              <a:ea typeface="Arial"/>
              <a:cs typeface="Arial"/>
              <a:sym typeface="Arial"/>
            </a:endParaRPr>
          </a:p>
        </p:txBody>
      </p:sp>
      <p:pic>
        <p:nvPicPr>
          <p:cNvPr id="2050" name="Google Shape;2050;g3a071aa1d2a_2_210"/>
          <p:cNvPicPr preferRelativeResize="0"/>
          <p:nvPr/>
        </p:nvPicPr>
        <p:blipFill rotWithShape="1">
          <a:blip r:embed="rId5">
            <a:alphaModFix/>
          </a:blip>
          <a:srcRect b="31606" l="0" r="19478" t="28778"/>
          <a:stretch/>
        </p:blipFill>
        <p:spPr>
          <a:xfrm>
            <a:off x="1032813" y="2843882"/>
            <a:ext cx="7039425" cy="194705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54" name="Shape 2054"/>
        <p:cNvGrpSpPr/>
        <p:nvPr/>
      </p:nvGrpSpPr>
      <p:grpSpPr>
        <a:xfrm>
          <a:off x="0" y="0"/>
          <a:ext cx="0" cy="0"/>
          <a:chOff x="0" y="0"/>
          <a:chExt cx="0" cy="0"/>
        </a:xfrm>
      </p:grpSpPr>
      <p:sp>
        <p:nvSpPr>
          <p:cNvPr id="2055" name="Google Shape;2055;g3a071aa1d2a_2_252"/>
          <p:cNvSpPr/>
          <p:nvPr/>
        </p:nvSpPr>
        <p:spPr>
          <a:xfrm>
            <a:off x="0" y="3636200"/>
            <a:ext cx="9144000" cy="15072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6" name="Google Shape;2056;g3a071aa1d2a_2_252"/>
          <p:cNvSpPr/>
          <p:nvPr/>
        </p:nvSpPr>
        <p:spPr>
          <a:xfrm>
            <a:off x="4405400" y="1461537"/>
            <a:ext cx="1915876" cy="3272623"/>
          </a:xfrm>
          <a:prstGeom prst="roundRect">
            <a:avLst>
              <a:gd fmla="val 4744"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7" name="Google Shape;2057;g3a071aa1d2a_2_252"/>
          <p:cNvSpPr/>
          <p:nvPr/>
        </p:nvSpPr>
        <p:spPr>
          <a:xfrm>
            <a:off x="3962100" y="1340498"/>
            <a:ext cx="2337300" cy="3214800"/>
          </a:xfrm>
          <a:prstGeom prst="roundRect">
            <a:avLst>
              <a:gd fmla="val 4744" name="adj"/>
            </a:avLst>
          </a:prstGeom>
          <a:solidFill>
            <a:schemeClr val="l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8" name="Google Shape;2058;g3a071aa1d2a_2_252"/>
          <p:cNvSpPr/>
          <p:nvPr/>
        </p:nvSpPr>
        <p:spPr>
          <a:xfrm>
            <a:off x="4436475" y="1208425"/>
            <a:ext cx="1592700" cy="3030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9" name="Google Shape;2059;g3a071aa1d2a_2_252"/>
          <p:cNvSpPr/>
          <p:nvPr/>
        </p:nvSpPr>
        <p:spPr>
          <a:xfrm>
            <a:off x="6643075" y="1461538"/>
            <a:ext cx="1965600" cy="3093900"/>
          </a:xfrm>
          <a:prstGeom prst="roundRect">
            <a:avLst>
              <a:gd fmla="val 4744"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0" name="Google Shape;2060;g3a071aa1d2a_2_252"/>
          <p:cNvSpPr/>
          <p:nvPr/>
        </p:nvSpPr>
        <p:spPr>
          <a:xfrm>
            <a:off x="6537750" y="1340500"/>
            <a:ext cx="1965600" cy="3093900"/>
          </a:xfrm>
          <a:prstGeom prst="roundRect">
            <a:avLst>
              <a:gd fmla="val 4744" name="adj"/>
            </a:avLst>
          </a:prstGeom>
          <a:solidFill>
            <a:schemeClr val="l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1" name="Google Shape;2061;g3a071aa1d2a_2_252"/>
          <p:cNvSpPr/>
          <p:nvPr/>
        </p:nvSpPr>
        <p:spPr>
          <a:xfrm>
            <a:off x="6674150" y="1208425"/>
            <a:ext cx="1592700" cy="30300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2" name="Google Shape;2062;g3a071aa1d2a_2_252"/>
          <p:cNvSpPr/>
          <p:nvPr/>
        </p:nvSpPr>
        <p:spPr>
          <a:xfrm>
            <a:off x="4490542" y="2912256"/>
            <a:ext cx="1280489" cy="257670"/>
          </a:xfrm>
          <a:prstGeom prst="roundRect">
            <a:avLst>
              <a:gd fmla="val 50000" name="adj"/>
            </a:avLst>
          </a:prstGeom>
          <a:solidFill>
            <a:srgbClr val="B7DB2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s" sz="1400" u="none" cap="none" strike="noStrike">
                <a:solidFill>
                  <a:srgbClr val="000000"/>
                </a:solidFill>
                <a:latin typeface="Arial"/>
                <a:ea typeface="Arial"/>
                <a:cs typeface="Arial"/>
                <a:sym typeface="Arial"/>
              </a:rPr>
              <a:t>Hallazgos</a:t>
            </a:r>
            <a:endParaRPr b="1" i="0" sz="1400" u="none" cap="none" strike="noStrike">
              <a:solidFill>
                <a:srgbClr val="000000"/>
              </a:solidFill>
              <a:latin typeface="Arial"/>
              <a:ea typeface="Arial"/>
              <a:cs typeface="Arial"/>
              <a:sym typeface="Arial"/>
            </a:endParaRPr>
          </a:p>
        </p:txBody>
      </p:sp>
      <p:sp>
        <p:nvSpPr>
          <p:cNvPr id="2063" name="Google Shape;2063;g3a071aa1d2a_2_252"/>
          <p:cNvSpPr txBox="1"/>
          <p:nvPr/>
        </p:nvSpPr>
        <p:spPr>
          <a:xfrm>
            <a:off x="646375" y="339600"/>
            <a:ext cx="71979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700" u="none" cap="none" strike="noStrike">
                <a:solidFill>
                  <a:srgbClr val="000000"/>
                </a:solidFill>
                <a:highlight>
                  <a:srgbClr val="B7DB20"/>
                </a:highlight>
                <a:latin typeface="Archivo ExtraBold"/>
                <a:ea typeface="Archivo ExtraBold"/>
                <a:cs typeface="Archivo ExtraBold"/>
                <a:sym typeface="Archivo ExtraBold"/>
              </a:rPr>
              <a:t>Grabación y edición de los podcast </a:t>
            </a:r>
            <a:endParaRPr b="0" i="0" sz="2700" u="none" cap="none" strike="noStrike">
              <a:solidFill>
                <a:srgbClr val="000000"/>
              </a:solidFill>
              <a:highlight>
                <a:srgbClr val="B7DB20"/>
              </a:highlight>
              <a:latin typeface="Archivo ExtraBold"/>
              <a:ea typeface="Archivo ExtraBold"/>
              <a:cs typeface="Archivo ExtraBold"/>
              <a:sym typeface="Archivo ExtraBold"/>
            </a:endParaRPr>
          </a:p>
        </p:txBody>
      </p:sp>
      <p:sp>
        <p:nvSpPr>
          <p:cNvPr id="2064" name="Google Shape;2064;g3a071aa1d2a_2_252"/>
          <p:cNvSpPr txBox="1"/>
          <p:nvPr/>
        </p:nvSpPr>
        <p:spPr>
          <a:xfrm>
            <a:off x="690925" y="1826375"/>
            <a:ext cx="31086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rgbClr val="424242"/>
                </a:solidFill>
                <a:latin typeface="Archivo"/>
                <a:ea typeface="Archivo"/>
                <a:cs typeface="Archivo"/>
                <a:sym typeface="Archivo"/>
              </a:rPr>
              <a:t>Propuesta de trabajo en pequeños grupos: </a:t>
            </a:r>
            <a:endParaRPr b="1" i="0" sz="1400" u="none" cap="none" strike="noStrike">
              <a:solidFill>
                <a:srgbClr val="424242"/>
              </a:solidFill>
              <a:latin typeface="Archivo"/>
              <a:ea typeface="Archivo"/>
              <a:cs typeface="Archivo"/>
              <a:sym typeface="Archivo"/>
            </a:endParaRPr>
          </a:p>
          <a:p>
            <a:pPr indent="-317500" lvl="0" marL="457200" marR="0" rtl="0" algn="l">
              <a:lnSpc>
                <a:spcPct val="100000"/>
              </a:lnSpc>
              <a:spcBef>
                <a:spcPts val="0"/>
              </a:spcBef>
              <a:spcAft>
                <a:spcPts val="0"/>
              </a:spcAft>
              <a:buClr>
                <a:srgbClr val="424242"/>
              </a:buClr>
              <a:buSzPts val="1400"/>
              <a:buFont typeface="Archivo"/>
              <a:buChar char="-"/>
            </a:pPr>
            <a:r>
              <a:rPr b="0" i="0" lang="es" sz="1400" u="none" cap="none" strike="noStrike">
                <a:solidFill>
                  <a:srgbClr val="424242"/>
                </a:solidFill>
                <a:latin typeface="Archivo"/>
                <a:ea typeface="Archivo"/>
                <a:cs typeface="Archivo"/>
                <a:sym typeface="Archivo"/>
              </a:rPr>
              <a:t>elaboración del guion </a:t>
            </a:r>
            <a:endParaRPr b="0" i="0" sz="1400" u="none" cap="none" strike="noStrike">
              <a:solidFill>
                <a:srgbClr val="424242"/>
              </a:solidFill>
              <a:latin typeface="Archivo"/>
              <a:ea typeface="Archivo"/>
              <a:cs typeface="Archivo"/>
              <a:sym typeface="Archivo"/>
            </a:endParaRPr>
          </a:p>
          <a:p>
            <a:pPr indent="-317500" lvl="0" marL="457200" marR="0" rtl="0" algn="l">
              <a:lnSpc>
                <a:spcPct val="100000"/>
              </a:lnSpc>
              <a:spcBef>
                <a:spcPts val="0"/>
              </a:spcBef>
              <a:spcAft>
                <a:spcPts val="0"/>
              </a:spcAft>
              <a:buClr>
                <a:srgbClr val="424242"/>
              </a:buClr>
              <a:buSzPts val="1400"/>
              <a:buFont typeface="Archivo"/>
              <a:buChar char="-"/>
            </a:pPr>
            <a:r>
              <a:rPr b="0" i="0" lang="es" sz="1400" u="none" cap="none" strike="noStrike">
                <a:solidFill>
                  <a:srgbClr val="424242"/>
                </a:solidFill>
                <a:latin typeface="Archivo"/>
                <a:ea typeface="Archivo"/>
                <a:cs typeface="Archivo"/>
                <a:sym typeface="Archivo"/>
              </a:rPr>
              <a:t>búsqueda de música </a:t>
            </a:r>
            <a:endParaRPr b="0" i="0" sz="1400" u="none" cap="none" strike="noStrike">
              <a:solidFill>
                <a:srgbClr val="424242"/>
              </a:solidFill>
              <a:latin typeface="Archivo"/>
              <a:ea typeface="Archivo"/>
              <a:cs typeface="Archivo"/>
              <a:sym typeface="Archivo"/>
            </a:endParaRPr>
          </a:p>
          <a:p>
            <a:pPr indent="-317500" lvl="0" marL="457200" marR="0" rtl="0" algn="l">
              <a:lnSpc>
                <a:spcPct val="100000"/>
              </a:lnSpc>
              <a:spcBef>
                <a:spcPts val="0"/>
              </a:spcBef>
              <a:spcAft>
                <a:spcPts val="0"/>
              </a:spcAft>
              <a:buClr>
                <a:srgbClr val="424242"/>
              </a:buClr>
              <a:buSzPts val="1400"/>
              <a:buFont typeface="Archivo"/>
              <a:buChar char="-"/>
            </a:pPr>
            <a:r>
              <a:rPr b="0" i="0" lang="es" sz="1400" u="none" cap="none" strike="noStrike">
                <a:solidFill>
                  <a:srgbClr val="424242"/>
                </a:solidFill>
                <a:latin typeface="Archivo"/>
                <a:ea typeface="Archivo"/>
                <a:cs typeface="Archivo"/>
                <a:sym typeface="Archivo"/>
              </a:rPr>
              <a:t>grabación </a:t>
            </a:r>
            <a:endParaRPr b="0" i="0" sz="1400" u="none" cap="none" strike="noStrike">
              <a:solidFill>
                <a:srgbClr val="424242"/>
              </a:solidFill>
              <a:latin typeface="Archivo"/>
              <a:ea typeface="Archivo"/>
              <a:cs typeface="Archivo"/>
              <a:sym typeface="Archivo"/>
            </a:endParaRPr>
          </a:p>
          <a:p>
            <a:pPr indent="-317500" lvl="0" marL="457200" marR="0" rtl="0" algn="l">
              <a:lnSpc>
                <a:spcPct val="100000"/>
              </a:lnSpc>
              <a:spcBef>
                <a:spcPts val="0"/>
              </a:spcBef>
              <a:spcAft>
                <a:spcPts val="0"/>
              </a:spcAft>
              <a:buClr>
                <a:srgbClr val="424242"/>
              </a:buClr>
              <a:buSzPts val="1400"/>
              <a:buFont typeface="Archivo"/>
              <a:buChar char="-"/>
            </a:pPr>
            <a:r>
              <a:rPr b="0" i="0" lang="es" sz="1400" u="none" cap="none" strike="noStrike">
                <a:solidFill>
                  <a:srgbClr val="424242"/>
                </a:solidFill>
                <a:latin typeface="Archivo"/>
                <a:ea typeface="Archivo"/>
                <a:cs typeface="Archivo"/>
                <a:sym typeface="Archivo"/>
              </a:rPr>
              <a:t>edición </a:t>
            </a:r>
            <a:endParaRPr b="0" i="0" sz="1400" u="none" cap="none" strike="noStrike">
              <a:solidFill>
                <a:srgbClr val="424242"/>
              </a:solidFill>
              <a:latin typeface="Archivo"/>
              <a:ea typeface="Archivo"/>
              <a:cs typeface="Archivo"/>
              <a:sym typeface="Archivo"/>
            </a:endParaRPr>
          </a:p>
        </p:txBody>
      </p:sp>
      <p:cxnSp>
        <p:nvCxnSpPr>
          <p:cNvPr id="2065" name="Google Shape;2065;g3a071aa1d2a_2_252"/>
          <p:cNvCxnSpPr/>
          <p:nvPr/>
        </p:nvCxnSpPr>
        <p:spPr>
          <a:xfrm>
            <a:off x="808050" y="3457475"/>
            <a:ext cx="520500" cy="0"/>
          </a:xfrm>
          <a:prstGeom prst="straightConnector1">
            <a:avLst/>
          </a:prstGeom>
          <a:noFill/>
          <a:ln cap="flat" cmpd="sng" w="19050">
            <a:solidFill>
              <a:schemeClr val="dk2"/>
            </a:solidFill>
            <a:prstDash val="solid"/>
            <a:round/>
            <a:headEnd len="sm" w="sm" type="none"/>
            <a:tailEnd len="sm" w="sm" type="none"/>
          </a:ln>
        </p:spPr>
      </p:cxnSp>
      <p:sp>
        <p:nvSpPr>
          <p:cNvPr id="2066" name="Google Shape;2066;g3a071aa1d2a_2_252"/>
          <p:cNvSpPr txBox="1"/>
          <p:nvPr/>
        </p:nvSpPr>
        <p:spPr>
          <a:xfrm>
            <a:off x="4512175" y="1159825"/>
            <a:ext cx="1541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chemeClr val="dk1"/>
                </a:solidFill>
                <a:latin typeface="Archivo"/>
                <a:ea typeface="Archivo"/>
                <a:cs typeface="Archivo"/>
                <a:sym typeface="Archivo"/>
              </a:rPr>
              <a:t>Dificultades</a:t>
            </a:r>
            <a:endParaRPr b="1" i="0" sz="1400" u="none" cap="none" strike="noStrike">
              <a:solidFill>
                <a:srgbClr val="000000"/>
              </a:solidFill>
              <a:latin typeface="Archivo"/>
              <a:ea typeface="Archivo"/>
              <a:cs typeface="Archivo"/>
              <a:sym typeface="Archivo"/>
            </a:endParaRPr>
          </a:p>
        </p:txBody>
      </p:sp>
      <p:sp>
        <p:nvSpPr>
          <p:cNvPr id="2067" name="Google Shape;2067;g3a071aa1d2a_2_252"/>
          <p:cNvSpPr txBox="1"/>
          <p:nvPr/>
        </p:nvSpPr>
        <p:spPr>
          <a:xfrm>
            <a:off x="6749850" y="1159825"/>
            <a:ext cx="1541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 sz="1400" u="none" cap="none" strike="noStrike">
                <a:solidFill>
                  <a:schemeClr val="dk1"/>
                </a:solidFill>
                <a:latin typeface="Archivo"/>
                <a:ea typeface="Archivo"/>
                <a:cs typeface="Archivo"/>
                <a:sym typeface="Archivo"/>
              </a:rPr>
              <a:t>Desafíos</a:t>
            </a:r>
            <a:endParaRPr b="1" i="0" sz="1400" u="none" cap="none" strike="noStrike">
              <a:solidFill>
                <a:srgbClr val="000000"/>
              </a:solidFill>
              <a:latin typeface="Archivo"/>
              <a:ea typeface="Archivo"/>
              <a:cs typeface="Archivo"/>
              <a:sym typeface="Archivo"/>
            </a:endParaRPr>
          </a:p>
        </p:txBody>
      </p:sp>
      <p:cxnSp>
        <p:nvCxnSpPr>
          <p:cNvPr id="2068" name="Google Shape;2068;g3a071aa1d2a_2_252"/>
          <p:cNvCxnSpPr/>
          <p:nvPr/>
        </p:nvCxnSpPr>
        <p:spPr>
          <a:xfrm>
            <a:off x="-139850" y="1553900"/>
            <a:ext cx="1235400" cy="0"/>
          </a:xfrm>
          <a:prstGeom prst="straightConnector1">
            <a:avLst/>
          </a:prstGeom>
          <a:noFill/>
          <a:ln cap="flat" cmpd="sng" w="19050">
            <a:solidFill>
              <a:srgbClr val="CCCCCC"/>
            </a:solidFill>
            <a:prstDash val="dash"/>
            <a:round/>
            <a:headEnd len="sm" w="sm" type="none"/>
            <a:tailEnd len="sm" w="sm" type="none"/>
          </a:ln>
        </p:spPr>
      </p:cxnSp>
      <p:sp>
        <p:nvSpPr>
          <p:cNvPr id="2069" name="Google Shape;2069;g3a071aa1d2a_2_252"/>
          <p:cNvSpPr txBox="1"/>
          <p:nvPr/>
        </p:nvSpPr>
        <p:spPr>
          <a:xfrm>
            <a:off x="4512178" y="3434604"/>
            <a:ext cx="1541400" cy="3447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Clr>
                <a:srgbClr val="000000"/>
              </a:buClr>
              <a:buSzPts val="1300"/>
              <a:buFont typeface="Arial"/>
              <a:buNone/>
            </a:pPr>
            <a:r>
              <a:t/>
            </a:r>
            <a:endParaRPr b="0" i="0" sz="1300" u="none" cap="none" strike="noStrike">
              <a:solidFill>
                <a:srgbClr val="424242"/>
              </a:solidFill>
              <a:latin typeface="Archivo"/>
              <a:ea typeface="Archivo"/>
              <a:cs typeface="Archivo"/>
              <a:sym typeface="Archivo"/>
            </a:endParaRPr>
          </a:p>
        </p:txBody>
      </p:sp>
      <p:pic>
        <p:nvPicPr>
          <p:cNvPr id="2070" name="Google Shape;2070;g3a071aa1d2a_2_252"/>
          <p:cNvPicPr preferRelativeResize="0"/>
          <p:nvPr/>
        </p:nvPicPr>
        <p:blipFill rotWithShape="1">
          <a:blip r:embed="rId3">
            <a:alphaModFix/>
          </a:blip>
          <a:srcRect b="0" l="0" r="0" t="0"/>
          <a:stretch/>
        </p:blipFill>
        <p:spPr>
          <a:xfrm>
            <a:off x="8092925" y="480625"/>
            <a:ext cx="1230802" cy="304100"/>
          </a:xfrm>
          <a:prstGeom prst="rect">
            <a:avLst/>
          </a:prstGeom>
          <a:noFill/>
          <a:ln>
            <a:noFill/>
          </a:ln>
        </p:spPr>
      </p:pic>
      <p:sp>
        <p:nvSpPr>
          <p:cNvPr id="2071" name="Google Shape;2071;g3a071aa1d2a_2_252"/>
          <p:cNvSpPr txBox="1"/>
          <p:nvPr/>
        </p:nvSpPr>
        <p:spPr>
          <a:xfrm>
            <a:off x="6537151" y="1647300"/>
            <a:ext cx="1966800" cy="2539800"/>
          </a:xfrm>
          <a:prstGeom prst="rect">
            <a:avLst/>
          </a:prstGeom>
          <a:noFill/>
          <a:ln>
            <a:noFill/>
          </a:ln>
        </p:spPr>
        <p:txBody>
          <a:bodyPr anchorCtr="0" anchor="t" bIns="45700" lIns="91425" spcFirstLastPara="1" rIns="91425" wrap="square" tIns="45700">
            <a:spAutoFit/>
          </a:bodyPr>
          <a:lstStyle/>
          <a:p>
            <a:pPr indent="-279400" lvl="0" marL="285750" marR="0" rtl="0" algn="just">
              <a:lnSpc>
                <a:spcPct val="100000"/>
              </a:lnSpc>
              <a:spcBef>
                <a:spcPts val="0"/>
              </a:spcBef>
              <a:spcAft>
                <a:spcPts val="0"/>
              </a:spcAft>
              <a:buClr>
                <a:srgbClr val="000000"/>
              </a:buClr>
              <a:buSzPts val="1300"/>
              <a:buFont typeface="Arial"/>
              <a:buChar char="•"/>
            </a:pPr>
            <a:r>
              <a:rPr b="0" i="0" lang="es" sz="1300" u="none" cap="none" strike="noStrike">
                <a:solidFill>
                  <a:srgbClr val="000000"/>
                </a:solidFill>
                <a:latin typeface="Arial"/>
                <a:ea typeface="Arial"/>
                <a:cs typeface="Arial"/>
                <a:sym typeface="Arial"/>
              </a:rPr>
              <a:t>La selección de información en internet. Copiar toda la información sin recortar.</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400"/>
              <a:buFont typeface="Arial"/>
              <a:buChar char="•"/>
            </a:pPr>
            <a:r>
              <a:rPr b="0" i="0" lang="es" sz="1400" u="none" cap="none" strike="noStrike">
                <a:solidFill>
                  <a:srgbClr val="000000"/>
                </a:solidFill>
                <a:latin typeface="Arial"/>
                <a:ea typeface="Arial"/>
                <a:cs typeface="Arial"/>
                <a:sym typeface="Arial"/>
              </a:rPr>
              <a:t> </a:t>
            </a:r>
            <a:r>
              <a:rPr b="0" i="0" lang="es" sz="1300" u="none" cap="none" strike="noStrike">
                <a:solidFill>
                  <a:srgbClr val="000000"/>
                </a:solidFill>
                <a:latin typeface="Arial"/>
                <a:ea typeface="Arial"/>
                <a:cs typeface="Arial"/>
                <a:sym typeface="Arial"/>
              </a:rPr>
              <a:t>La escritura de un guion escrito con marcas de oralidad: "dar la sensación de que están hablando".</a:t>
            </a:r>
            <a:r>
              <a:rPr b="0" i="0" lang="e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072" name="Google Shape;2072;g3a071aa1d2a_2_252"/>
          <p:cNvSpPr txBox="1"/>
          <p:nvPr/>
        </p:nvSpPr>
        <p:spPr>
          <a:xfrm>
            <a:off x="3993075" y="3159275"/>
            <a:ext cx="2306400" cy="149310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1300"/>
              <a:buFont typeface="Arial"/>
              <a:buChar char="•"/>
            </a:pPr>
            <a:r>
              <a:rPr b="0" i="0" lang="es" sz="1300" u="none" cap="none" strike="noStrike">
                <a:solidFill>
                  <a:srgbClr val="000000"/>
                </a:solidFill>
                <a:latin typeface="Arial"/>
                <a:ea typeface="Arial"/>
                <a:cs typeface="Arial"/>
                <a:sym typeface="Arial"/>
              </a:rPr>
              <a:t>El entusiasmo por buscar información, escribir y leer, autocorregirse cuando están produciendo algo fuera de las actividades cotidianas.</a:t>
            </a:r>
            <a:endParaRPr b="0" i="0" sz="1400" u="none" cap="none" strike="noStrike">
              <a:solidFill>
                <a:srgbClr val="000000"/>
              </a:solidFill>
              <a:latin typeface="Arial"/>
              <a:ea typeface="Arial"/>
              <a:cs typeface="Arial"/>
              <a:sym typeface="Arial"/>
            </a:endParaRPr>
          </a:p>
        </p:txBody>
      </p:sp>
      <p:sp>
        <p:nvSpPr>
          <p:cNvPr id="2073" name="Google Shape;2073;g3a071aa1d2a_2_252"/>
          <p:cNvSpPr txBox="1"/>
          <p:nvPr/>
        </p:nvSpPr>
        <p:spPr>
          <a:xfrm>
            <a:off x="3935925" y="1553900"/>
            <a:ext cx="2337300" cy="129300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1300"/>
              <a:buFont typeface="Arial"/>
              <a:buChar char="•"/>
            </a:pPr>
            <a:r>
              <a:rPr b="0" i="0" lang="es" sz="1300" u="none" cap="none" strike="noStrike">
                <a:solidFill>
                  <a:srgbClr val="000000"/>
                </a:solidFill>
                <a:latin typeface="Arial"/>
                <a:ea typeface="Arial"/>
                <a:cs typeface="Arial"/>
                <a:sym typeface="Arial"/>
              </a:rPr>
              <a:t>Poco tiempo para trabajar a fondo con ciertas cuestiones como la planificación de los guiones y sus borradores.</a:t>
            </a:r>
            <a:endParaRPr b="0" i="0" sz="1400" u="none" cap="none" strike="noStrike">
              <a:solidFill>
                <a:srgbClr val="000000"/>
              </a:solidFill>
              <a:latin typeface="Arial"/>
              <a:ea typeface="Arial"/>
              <a:cs typeface="Arial"/>
              <a:sym typeface="Arial"/>
            </a:endParaRPr>
          </a:p>
        </p:txBody>
      </p:sp>
      <p:pic>
        <p:nvPicPr>
          <p:cNvPr id="2074" name="Google Shape;2074;g3a071aa1d2a_2_252" title="media1.mp3">
            <a:hlinkClick r:id="rId4"/>
          </p:cNvPr>
          <p:cNvPicPr preferRelativeResize="0"/>
          <p:nvPr/>
        </p:nvPicPr>
        <p:blipFill>
          <a:blip r:embed="rId5">
            <a:alphaModFix/>
          </a:blip>
          <a:stretch>
            <a:fillRect/>
          </a:stretch>
        </p:blipFill>
        <p:spPr>
          <a:xfrm>
            <a:off x="808050" y="3710275"/>
            <a:ext cx="1132525" cy="11325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78" name="Shape 2078"/>
        <p:cNvGrpSpPr/>
        <p:nvPr/>
      </p:nvGrpSpPr>
      <p:grpSpPr>
        <a:xfrm>
          <a:off x="0" y="0"/>
          <a:ext cx="0" cy="0"/>
          <a:chOff x="0" y="0"/>
          <a:chExt cx="0" cy="0"/>
        </a:xfrm>
      </p:grpSpPr>
      <p:pic>
        <p:nvPicPr>
          <p:cNvPr id="2079" name="Google Shape;2079;g3a071aa1d2a_2_275"/>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2080" name="Google Shape;2080;g3a071aa1d2a_2_275"/>
          <p:cNvSpPr txBox="1"/>
          <p:nvPr/>
        </p:nvSpPr>
        <p:spPr>
          <a:xfrm>
            <a:off x="646425" y="505025"/>
            <a:ext cx="51336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400" u="none" cap="none" strike="noStrike">
                <a:solidFill>
                  <a:srgbClr val="000000"/>
                </a:solidFill>
                <a:highlight>
                  <a:srgbClr val="B7DB20"/>
                </a:highlight>
                <a:latin typeface="Nunito ExtraBold"/>
                <a:ea typeface="Nunito ExtraBold"/>
                <a:cs typeface="Nunito ExtraBold"/>
                <a:sym typeface="Nunito ExtraBold"/>
              </a:rPr>
              <a:t>Bonus track: la música y el Teatro Colón  </a:t>
            </a:r>
            <a:endParaRPr b="0" i="0" sz="24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081" name="Google Shape;2081;g3a071aa1d2a_2_27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82" name="Google Shape;2082;g3a071aa1d2a_2_275"/>
          <p:cNvGrpSpPr/>
          <p:nvPr/>
        </p:nvGrpSpPr>
        <p:grpSpPr>
          <a:xfrm>
            <a:off x="-302993" y="4317805"/>
            <a:ext cx="2799007" cy="584818"/>
            <a:chOff x="-302993" y="4101830"/>
            <a:chExt cx="2799007" cy="584818"/>
          </a:xfrm>
        </p:grpSpPr>
        <p:grpSp>
          <p:nvGrpSpPr>
            <p:cNvPr id="2083" name="Google Shape;2083;g3a071aa1d2a_2_275"/>
            <p:cNvGrpSpPr/>
            <p:nvPr/>
          </p:nvGrpSpPr>
          <p:grpSpPr>
            <a:xfrm rot="5400000">
              <a:off x="1363571" y="3554205"/>
              <a:ext cx="584818" cy="1680068"/>
              <a:chOff x="2405075" y="2171775"/>
              <a:chExt cx="633400" cy="1900100"/>
            </a:xfrm>
          </p:grpSpPr>
          <p:cxnSp>
            <p:nvCxnSpPr>
              <p:cNvPr id="2084" name="Google Shape;2084;g3a071aa1d2a_2_27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85" name="Google Shape;2085;g3a071aa1d2a_2_27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86" name="Google Shape;2086;g3a071aa1d2a_2_27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87" name="Google Shape;2087;g3a071aa1d2a_2_27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88" name="Google Shape;2088;g3a071aa1d2a_2_27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089" name="Google Shape;2089;g3a071aa1d2a_2_27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90" name="Google Shape;2090;g3a071aa1d2a_2_27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91" name="Google Shape;2091;g3a071aa1d2a_2_27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92" name="Google Shape;2092;g3a071aa1d2a_2_27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93" name="Google Shape;2093;g3a071aa1d2a_2_27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94" name="Google Shape;2094;g3a071aa1d2a_2_27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95" name="Google Shape;2095;g3a071aa1d2a_2_27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96" name="Google Shape;2096;g3a071aa1d2a_2_27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097" name="Google Shape;2097;g3a071aa1d2a_2_27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098" name="Google Shape;2098;g3a071aa1d2a_2_27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099" name="Google Shape;2099;g3a071aa1d2a_2_275"/>
            <p:cNvGrpSpPr/>
            <p:nvPr/>
          </p:nvGrpSpPr>
          <p:grpSpPr>
            <a:xfrm rot="5400000">
              <a:off x="244632" y="3554205"/>
              <a:ext cx="584818" cy="1680068"/>
              <a:chOff x="2405075" y="2171775"/>
              <a:chExt cx="633400" cy="1900100"/>
            </a:xfrm>
          </p:grpSpPr>
          <p:cxnSp>
            <p:nvCxnSpPr>
              <p:cNvPr id="2100" name="Google Shape;2100;g3a071aa1d2a_2_27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01" name="Google Shape;2101;g3a071aa1d2a_2_27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02" name="Google Shape;2102;g3a071aa1d2a_2_27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03" name="Google Shape;2103;g3a071aa1d2a_2_27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04" name="Google Shape;2104;g3a071aa1d2a_2_27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05" name="Google Shape;2105;g3a071aa1d2a_2_27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06" name="Google Shape;2106;g3a071aa1d2a_2_27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07" name="Google Shape;2107;g3a071aa1d2a_2_27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08" name="Google Shape;2108;g3a071aa1d2a_2_27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09" name="Google Shape;2109;g3a071aa1d2a_2_27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10" name="Google Shape;2110;g3a071aa1d2a_2_27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11" name="Google Shape;2111;g3a071aa1d2a_2_27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12" name="Google Shape;2112;g3a071aa1d2a_2_27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13" name="Google Shape;2113;g3a071aa1d2a_2_27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14" name="Google Shape;2114;g3a071aa1d2a_2_27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2115" name="Google Shape;2115;g3a071aa1d2a_2_275"/>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2116" name="Google Shape;2116;g3a071aa1d2a_2_275"/>
          <p:cNvSpPr txBox="1"/>
          <p:nvPr/>
        </p:nvSpPr>
        <p:spPr>
          <a:xfrm>
            <a:off x="984296" y="1823257"/>
            <a:ext cx="4356961" cy="1323439"/>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Arial"/>
              <a:buChar char="•"/>
            </a:pPr>
            <a:r>
              <a:rPr b="0" i="0" lang="es" sz="2000" u="none" cap="none" strike="noStrike">
                <a:solidFill>
                  <a:srgbClr val="000000"/>
                </a:solidFill>
                <a:latin typeface="Arial"/>
                <a:ea typeface="Arial"/>
                <a:cs typeface="Arial"/>
                <a:sym typeface="Arial"/>
              </a:rPr>
              <a:t>Creación de canciones a través de la IA.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Char char="•"/>
            </a:pPr>
            <a:r>
              <a:rPr b="0" i="0" lang="es" sz="2000" u="none" cap="none" strike="noStrike">
                <a:solidFill>
                  <a:srgbClr val="000000"/>
                </a:solidFill>
                <a:latin typeface="Arial"/>
                <a:ea typeface="Arial"/>
                <a:cs typeface="Arial"/>
                <a:sym typeface="Arial"/>
              </a:rPr>
              <a:t>Visita al Teatro Colón. </a:t>
            </a:r>
            <a:endParaRPr b="0" i="0" sz="1400" u="none" cap="none" strike="noStrike">
              <a:solidFill>
                <a:srgbClr val="000000"/>
              </a:solidFill>
              <a:latin typeface="Arial"/>
              <a:ea typeface="Arial"/>
              <a:cs typeface="Arial"/>
              <a:sym typeface="Arial"/>
            </a:endParaRPr>
          </a:p>
        </p:txBody>
      </p:sp>
      <p:pic>
        <p:nvPicPr>
          <p:cNvPr id="2117" name="Google Shape;2117;g3a071aa1d2a_2_275"/>
          <p:cNvPicPr preferRelativeResize="0"/>
          <p:nvPr/>
        </p:nvPicPr>
        <p:blipFill rotWithShape="1">
          <a:blip r:embed="rId5">
            <a:alphaModFix/>
          </a:blip>
          <a:srcRect b="0" l="0" r="0" t="0"/>
          <a:stretch/>
        </p:blipFill>
        <p:spPr>
          <a:xfrm>
            <a:off x="5780847" y="708961"/>
            <a:ext cx="3135925" cy="4189922"/>
          </a:xfrm>
          <a:prstGeom prst="rect">
            <a:avLst/>
          </a:prstGeom>
          <a:noFill/>
          <a:ln>
            <a:noFill/>
          </a:ln>
        </p:spPr>
      </p:pic>
      <p:sp>
        <p:nvSpPr>
          <p:cNvPr id="2118" name="Google Shape;2118;g3a071aa1d2a_2_275"/>
          <p:cNvSpPr txBox="1"/>
          <p:nvPr/>
        </p:nvSpPr>
        <p:spPr>
          <a:xfrm>
            <a:off x="3512457" y="1658587"/>
            <a:ext cx="1828800" cy="182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9" name="Google Shape;2119;g3a071aa1d2a_2_275"/>
          <p:cNvSpPr txBox="1"/>
          <p:nvPr/>
        </p:nvSpPr>
        <p:spPr>
          <a:xfrm>
            <a:off x="3512457" y="1658587"/>
            <a:ext cx="1828800" cy="182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0" name="Google Shape;2120;g3a071aa1d2a_2_275"/>
          <p:cNvSpPr txBox="1"/>
          <p:nvPr/>
        </p:nvSpPr>
        <p:spPr>
          <a:xfrm>
            <a:off x="3478332" y="2048612"/>
            <a:ext cx="1828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21" name="Google Shape;2121;g3a071aa1d2a_2_275" title="media2.mp3">
            <a:hlinkClick r:id="rId6"/>
          </p:cNvPr>
          <p:cNvPicPr preferRelativeResize="0"/>
          <p:nvPr/>
        </p:nvPicPr>
        <p:blipFill>
          <a:blip r:embed="rId7">
            <a:alphaModFix/>
          </a:blip>
          <a:stretch>
            <a:fillRect/>
          </a:stretch>
        </p:blipFill>
        <p:spPr>
          <a:xfrm>
            <a:off x="2188200" y="3796075"/>
            <a:ext cx="765025" cy="765025"/>
          </a:xfrm>
          <a:prstGeom prst="rect">
            <a:avLst/>
          </a:prstGeom>
          <a:noFill/>
          <a:ln>
            <a:noFill/>
          </a:ln>
        </p:spPr>
      </p:pic>
      <p:sp>
        <p:nvSpPr>
          <p:cNvPr id="2122" name="Google Shape;2122;g3a071aa1d2a_2_275"/>
          <p:cNvSpPr/>
          <p:nvPr/>
        </p:nvSpPr>
        <p:spPr>
          <a:xfrm>
            <a:off x="4316300" y="4186250"/>
            <a:ext cx="1295100" cy="679200"/>
          </a:xfrm>
          <a:prstGeom prst="leftArrow">
            <a:avLst>
              <a:gd fmla="val 50000" name="adj1"/>
              <a:gd fmla="val 50000" name="adj2"/>
            </a:avLst>
          </a:prstGeom>
          <a:solidFill>
            <a:srgbClr val="92D0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u="sng">
                <a:solidFill>
                  <a:schemeClr val="hlink"/>
                </a:solidFill>
                <a:hlinkClick action="ppaction://hlinksldjump" r:id="rId8"/>
              </a:rPr>
              <a:t>Menú</a:t>
            </a:r>
            <a:endParaRPr b="1" sz="1600">
              <a:solidFill>
                <a:schemeClr val="lt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26" name="Shape 2126"/>
        <p:cNvGrpSpPr/>
        <p:nvPr/>
      </p:nvGrpSpPr>
      <p:grpSpPr>
        <a:xfrm>
          <a:off x="0" y="0"/>
          <a:ext cx="0" cy="0"/>
          <a:chOff x="0" y="0"/>
          <a:chExt cx="0" cy="0"/>
        </a:xfrm>
      </p:grpSpPr>
      <p:grpSp>
        <p:nvGrpSpPr>
          <p:cNvPr id="2127" name="Google Shape;2127;g36fc5a4e572_2_0"/>
          <p:cNvGrpSpPr/>
          <p:nvPr/>
        </p:nvGrpSpPr>
        <p:grpSpPr>
          <a:xfrm rot="5400000">
            <a:off x="4746817" y="1034146"/>
            <a:ext cx="3189350" cy="1336365"/>
            <a:chOff x="5974609" y="421182"/>
            <a:chExt cx="3189350" cy="1336365"/>
          </a:xfrm>
        </p:grpSpPr>
        <p:grpSp>
          <p:nvGrpSpPr>
            <p:cNvPr id="2128" name="Google Shape;2128;g36fc5a4e572_2_0"/>
            <p:cNvGrpSpPr/>
            <p:nvPr/>
          </p:nvGrpSpPr>
          <p:grpSpPr>
            <a:xfrm rot="5400000">
              <a:off x="7873552" y="-202762"/>
              <a:ext cx="666463" cy="1914351"/>
              <a:chOff x="2405075" y="2171775"/>
              <a:chExt cx="633400" cy="1900100"/>
            </a:xfrm>
          </p:grpSpPr>
          <p:cxnSp>
            <p:nvCxnSpPr>
              <p:cNvPr id="2129" name="Google Shape;2129;g36fc5a4e572_2_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30" name="Google Shape;2130;g36fc5a4e572_2_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31" name="Google Shape;2131;g36fc5a4e572_2_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32" name="Google Shape;2132;g36fc5a4e572_2_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33" name="Google Shape;2133;g36fc5a4e572_2_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34" name="Google Shape;2134;g36fc5a4e572_2_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35" name="Google Shape;2135;g36fc5a4e572_2_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36" name="Google Shape;2136;g36fc5a4e572_2_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37" name="Google Shape;2137;g36fc5a4e572_2_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38" name="Google Shape;2138;g36fc5a4e572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39" name="Google Shape;2139;g36fc5a4e572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40" name="Google Shape;2140;g36fc5a4e572_2_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41" name="Google Shape;2141;g36fc5a4e572_2_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42" name="Google Shape;2142;g36fc5a4e572_2_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43" name="Google Shape;2143;g36fc5a4e572_2_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144" name="Google Shape;2144;g36fc5a4e572_2_0"/>
            <p:cNvGrpSpPr/>
            <p:nvPr/>
          </p:nvGrpSpPr>
          <p:grpSpPr>
            <a:xfrm rot="5400000">
              <a:off x="7873552" y="467140"/>
              <a:ext cx="666463" cy="1914351"/>
              <a:chOff x="2405075" y="2171775"/>
              <a:chExt cx="633400" cy="1900100"/>
            </a:xfrm>
          </p:grpSpPr>
          <p:cxnSp>
            <p:nvCxnSpPr>
              <p:cNvPr id="2145" name="Google Shape;2145;g36fc5a4e572_2_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46" name="Google Shape;2146;g36fc5a4e572_2_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47" name="Google Shape;2147;g36fc5a4e572_2_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48" name="Google Shape;2148;g36fc5a4e572_2_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49" name="Google Shape;2149;g36fc5a4e572_2_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50" name="Google Shape;2150;g36fc5a4e572_2_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51" name="Google Shape;2151;g36fc5a4e572_2_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52" name="Google Shape;2152;g36fc5a4e572_2_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53" name="Google Shape;2153;g36fc5a4e572_2_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54" name="Google Shape;2154;g36fc5a4e572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55" name="Google Shape;2155;g36fc5a4e572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56" name="Google Shape;2156;g36fc5a4e572_2_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57" name="Google Shape;2157;g36fc5a4e572_2_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58" name="Google Shape;2158;g36fc5a4e572_2_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59" name="Google Shape;2159;g36fc5a4e572_2_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160" name="Google Shape;2160;g36fc5a4e572_2_0"/>
            <p:cNvGrpSpPr/>
            <p:nvPr/>
          </p:nvGrpSpPr>
          <p:grpSpPr>
            <a:xfrm rot="5400000">
              <a:off x="6598553" y="-202762"/>
              <a:ext cx="666463" cy="1914351"/>
              <a:chOff x="2405075" y="2171775"/>
              <a:chExt cx="633400" cy="1900100"/>
            </a:xfrm>
          </p:grpSpPr>
          <p:cxnSp>
            <p:nvCxnSpPr>
              <p:cNvPr id="2161" name="Google Shape;2161;g36fc5a4e572_2_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62" name="Google Shape;2162;g36fc5a4e572_2_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63" name="Google Shape;2163;g36fc5a4e572_2_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64" name="Google Shape;2164;g36fc5a4e572_2_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65" name="Google Shape;2165;g36fc5a4e572_2_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66" name="Google Shape;2166;g36fc5a4e572_2_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67" name="Google Shape;2167;g36fc5a4e572_2_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68" name="Google Shape;2168;g36fc5a4e572_2_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69" name="Google Shape;2169;g36fc5a4e572_2_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70" name="Google Shape;2170;g36fc5a4e572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71" name="Google Shape;2171;g36fc5a4e572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72" name="Google Shape;2172;g36fc5a4e572_2_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73" name="Google Shape;2173;g36fc5a4e572_2_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74" name="Google Shape;2174;g36fc5a4e572_2_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75" name="Google Shape;2175;g36fc5a4e572_2_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176" name="Google Shape;2176;g36fc5a4e572_2_0"/>
            <p:cNvGrpSpPr/>
            <p:nvPr/>
          </p:nvGrpSpPr>
          <p:grpSpPr>
            <a:xfrm rot="5400000">
              <a:off x="6598553" y="467140"/>
              <a:ext cx="666463" cy="1914351"/>
              <a:chOff x="2405075" y="2171775"/>
              <a:chExt cx="633400" cy="1900100"/>
            </a:xfrm>
          </p:grpSpPr>
          <p:cxnSp>
            <p:nvCxnSpPr>
              <p:cNvPr id="2177" name="Google Shape;2177;g36fc5a4e572_2_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78" name="Google Shape;2178;g36fc5a4e572_2_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79" name="Google Shape;2179;g36fc5a4e572_2_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80" name="Google Shape;2180;g36fc5a4e572_2_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81" name="Google Shape;2181;g36fc5a4e572_2_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182" name="Google Shape;2182;g36fc5a4e572_2_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83" name="Google Shape;2183;g36fc5a4e572_2_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84" name="Google Shape;2184;g36fc5a4e572_2_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85" name="Google Shape;2185;g36fc5a4e572_2_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86" name="Google Shape;2186;g36fc5a4e572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87" name="Google Shape;2187;g36fc5a4e572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88" name="Google Shape;2188;g36fc5a4e572_2_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89" name="Google Shape;2189;g36fc5a4e572_2_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190" name="Google Shape;2190;g36fc5a4e572_2_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191" name="Google Shape;2191;g36fc5a4e572_2_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2192" name="Google Shape;2192;g36fc5a4e572_2_0"/>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2193" name="Google Shape;2193;g36fc5a4e572_2_0"/>
          <p:cNvSpPr txBox="1"/>
          <p:nvPr/>
        </p:nvSpPr>
        <p:spPr>
          <a:xfrm>
            <a:off x="892750" y="1625275"/>
            <a:ext cx="5487900" cy="2909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Docente/s:  Callejas-Collabella- Cusmano</a:t>
            </a:r>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Nº: E</a:t>
            </a:r>
            <a:r>
              <a:rPr b="1" lang="es" sz="1800">
                <a:solidFill>
                  <a:schemeClr val="dk1"/>
                </a:solidFill>
                <a:latin typeface="Archivo"/>
                <a:ea typeface="Archivo"/>
                <a:cs typeface="Archivo"/>
                <a:sym typeface="Archivo"/>
              </a:rPr>
              <a:t>SEA</a:t>
            </a:r>
            <a:r>
              <a:rPr b="1" i="0" lang="es" sz="1800" u="none" cap="none" strike="noStrike">
                <a:solidFill>
                  <a:schemeClr val="dk1"/>
                </a:solidFill>
                <a:latin typeface="Archivo"/>
                <a:ea typeface="Archivo"/>
                <a:cs typeface="Archivo"/>
                <a:sym typeface="Archivo"/>
              </a:rPr>
              <a:t> Rogelio Yrurtia </a:t>
            </a:r>
            <a:endParaRPr b="1"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(Distrito 13)</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sección:  2do 1</a:t>
            </a:r>
            <a:r>
              <a:rPr b="1" lang="es" sz="1800">
                <a:solidFill>
                  <a:schemeClr val="dk1"/>
                </a:solidFill>
                <a:latin typeface="Archivo"/>
                <a:ea typeface="Archivo"/>
                <a:cs typeface="Archivo"/>
                <a:sym typeface="Archivo"/>
              </a:rPr>
              <a:t>era</a:t>
            </a:r>
            <a:r>
              <a:rPr b="1" i="0" lang="es" sz="1800" u="none" cap="none" strike="noStrike">
                <a:solidFill>
                  <a:schemeClr val="dk1"/>
                </a:solidFill>
                <a:latin typeface="Archivo"/>
                <a:ea typeface="Archivo"/>
                <a:cs typeface="Archivo"/>
                <a:sym typeface="Archivo"/>
              </a:rPr>
              <a:t> Turno Mañana</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Escribir para opinar</a:t>
            </a:r>
            <a:endParaRPr b="0" i="0" sz="1600" u="none" cap="none" strike="noStrike">
              <a:solidFill>
                <a:schemeClr val="dk1"/>
              </a:solidFill>
              <a:latin typeface="Archivo"/>
              <a:ea typeface="Archivo"/>
              <a:cs typeface="Archivo"/>
              <a:sym typeface="Archivo"/>
            </a:endParaRPr>
          </a:p>
          <a:p>
            <a:pPr indent="0" lvl="0" marL="0" marR="0" rtl="0" algn="just">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Archivo"/>
              <a:ea typeface="Archivo"/>
              <a:cs typeface="Archivo"/>
              <a:sym typeface="Archivo"/>
            </a:endParaRPr>
          </a:p>
        </p:txBody>
      </p:sp>
      <p:grpSp>
        <p:nvGrpSpPr>
          <p:cNvPr id="2194" name="Google Shape;2194;g36fc5a4e572_2_0"/>
          <p:cNvGrpSpPr/>
          <p:nvPr/>
        </p:nvGrpSpPr>
        <p:grpSpPr>
          <a:xfrm>
            <a:off x="773068" y="2335197"/>
            <a:ext cx="119674" cy="125925"/>
            <a:chOff x="853100" y="2420550"/>
            <a:chExt cx="69000" cy="72600"/>
          </a:xfrm>
        </p:grpSpPr>
        <p:cxnSp>
          <p:nvCxnSpPr>
            <p:cNvPr id="2195" name="Google Shape;2195;g36fc5a4e572_2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196" name="Google Shape;2196;g36fc5a4e572_2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197" name="Google Shape;2197;g36fc5a4e572_2_0"/>
          <p:cNvGrpSpPr/>
          <p:nvPr/>
        </p:nvGrpSpPr>
        <p:grpSpPr>
          <a:xfrm>
            <a:off x="773068" y="1800035"/>
            <a:ext cx="119674" cy="125925"/>
            <a:chOff x="853100" y="2420550"/>
            <a:chExt cx="69000" cy="72600"/>
          </a:xfrm>
        </p:grpSpPr>
        <p:cxnSp>
          <p:nvCxnSpPr>
            <p:cNvPr id="2198" name="Google Shape;2198;g36fc5a4e572_2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199" name="Google Shape;2199;g36fc5a4e572_2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200" name="Google Shape;2200;g36fc5a4e572_2_0"/>
          <p:cNvGrpSpPr/>
          <p:nvPr/>
        </p:nvGrpSpPr>
        <p:grpSpPr>
          <a:xfrm>
            <a:off x="773068" y="3887460"/>
            <a:ext cx="119674" cy="125925"/>
            <a:chOff x="853100" y="2420550"/>
            <a:chExt cx="69000" cy="72600"/>
          </a:xfrm>
        </p:grpSpPr>
        <p:cxnSp>
          <p:nvCxnSpPr>
            <p:cNvPr id="2201" name="Google Shape;2201;g36fc5a4e572_2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202" name="Google Shape;2202;g36fc5a4e572_2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203" name="Google Shape;2203;g36fc5a4e572_2_0"/>
          <p:cNvSpPr txBox="1"/>
          <p:nvPr/>
        </p:nvSpPr>
        <p:spPr>
          <a:xfrm>
            <a:off x="276440" y="581203"/>
            <a:ext cx="39255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Cuentos Musicalizados</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2204" name="Google Shape;2204;g36fc5a4e572_2_0"/>
          <p:cNvPicPr preferRelativeResize="0"/>
          <p:nvPr/>
        </p:nvPicPr>
        <p:blipFill rotWithShape="1">
          <a:blip r:embed="rId4">
            <a:alphaModFix/>
          </a:blip>
          <a:srcRect b="0" l="0" r="0" t="0"/>
          <a:stretch/>
        </p:blipFill>
        <p:spPr>
          <a:xfrm rot="2181472">
            <a:off x="8073753" y="613847"/>
            <a:ext cx="554526" cy="456436"/>
          </a:xfrm>
          <a:prstGeom prst="rect">
            <a:avLst/>
          </a:prstGeom>
          <a:noFill/>
          <a:ln>
            <a:noFill/>
          </a:ln>
        </p:spPr>
      </p:pic>
      <p:grpSp>
        <p:nvGrpSpPr>
          <p:cNvPr id="2205" name="Google Shape;2205;g36fc5a4e572_2_0"/>
          <p:cNvGrpSpPr/>
          <p:nvPr/>
        </p:nvGrpSpPr>
        <p:grpSpPr>
          <a:xfrm>
            <a:off x="773068" y="3296997"/>
            <a:ext cx="119674" cy="125925"/>
            <a:chOff x="853100" y="2420550"/>
            <a:chExt cx="69000" cy="72600"/>
          </a:xfrm>
        </p:grpSpPr>
        <p:cxnSp>
          <p:nvCxnSpPr>
            <p:cNvPr id="2206" name="Google Shape;2206;g36fc5a4e572_2_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207" name="Google Shape;2207;g36fc5a4e572_2_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208" name="Google Shape;2208;g36fc5a4e572_2_0"/>
          <p:cNvSpPr/>
          <p:nvPr/>
        </p:nvSpPr>
        <p:spPr>
          <a:xfrm>
            <a:off x="5668553" y="1065212"/>
            <a:ext cx="3135206" cy="1989843"/>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9" name="Google Shape;2209;g36fc5a4e572_2_0"/>
          <p:cNvSpPr txBox="1"/>
          <p:nvPr/>
        </p:nvSpPr>
        <p:spPr>
          <a:xfrm>
            <a:off x="5716000" y="1966025"/>
            <a:ext cx="1641300" cy="86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Foto de la institución </a:t>
            </a:r>
            <a:endParaRPr b="0" i="0" sz="1800" u="none" cap="none" strike="noStrike">
              <a:solidFill>
                <a:schemeClr val="dk2"/>
              </a:solidFill>
              <a:latin typeface="Arial"/>
              <a:ea typeface="Arial"/>
              <a:cs typeface="Arial"/>
              <a:sym typeface="Arial"/>
            </a:endParaRPr>
          </a:p>
        </p:txBody>
      </p:sp>
      <p:pic>
        <p:nvPicPr>
          <p:cNvPr descr="CABA: Se desplomó un pedazo de mampostería en la escuela Rogelio Yrurtia |  Los alumnos reclaman sobre el mal estado del edificio desde su  inauguración, hace cuatro años | Página|12" id="2210" name="Google Shape;2210;g36fc5a4e572_2_0"/>
          <p:cNvPicPr preferRelativeResize="0"/>
          <p:nvPr/>
        </p:nvPicPr>
        <p:blipFill rotWithShape="1">
          <a:blip r:embed="rId5">
            <a:alphaModFix/>
          </a:blip>
          <a:srcRect b="0" l="0" r="0" t="0"/>
          <a:stretch/>
        </p:blipFill>
        <p:spPr>
          <a:xfrm>
            <a:off x="5584147" y="1047417"/>
            <a:ext cx="3281659" cy="198984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14" name="Shape 2214"/>
        <p:cNvGrpSpPr/>
        <p:nvPr/>
      </p:nvGrpSpPr>
      <p:grpSpPr>
        <a:xfrm>
          <a:off x="0" y="0"/>
          <a:ext cx="0" cy="0"/>
          <a:chOff x="0" y="0"/>
          <a:chExt cx="0" cy="0"/>
        </a:xfrm>
      </p:grpSpPr>
      <p:pic>
        <p:nvPicPr>
          <p:cNvPr id="2215" name="Google Shape;2215;g36fc5a4e572_2_88"/>
          <p:cNvPicPr preferRelativeResize="0"/>
          <p:nvPr/>
        </p:nvPicPr>
        <p:blipFill rotWithShape="1">
          <a:blip r:embed="rId3">
            <a:alphaModFix/>
          </a:blip>
          <a:srcRect b="0" l="0" r="0" t="0"/>
          <a:stretch/>
        </p:blipFill>
        <p:spPr>
          <a:xfrm>
            <a:off x="0" y="712700"/>
            <a:ext cx="1261814" cy="311763"/>
          </a:xfrm>
          <a:prstGeom prst="rect">
            <a:avLst/>
          </a:prstGeom>
          <a:noFill/>
          <a:ln>
            <a:noFill/>
          </a:ln>
        </p:spPr>
      </p:pic>
      <p:sp>
        <p:nvSpPr>
          <p:cNvPr id="2216" name="Google Shape;2216;g36fc5a4e572_2_88"/>
          <p:cNvSpPr txBox="1"/>
          <p:nvPr/>
        </p:nvSpPr>
        <p:spPr>
          <a:xfrm>
            <a:off x="278097" y="1082275"/>
            <a:ext cx="8707500" cy="3732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1100"/>
              </a:spcBef>
              <a:spcAft>
                <a:spcPts val="0"/>
              </a:spcAft>
              <a:buClr>
                <a:schemeClr val="dk1"/>
              </a:buClr>
              <a:buSzPts val="1300"/>
              <a:buFont typeface="Arial"/>
              <a:buNone/>
            </a:pPr>
            <a:r>
              <a:rPr b="1" i="0" lang="es" sz="1400" u="none" cap="none" strike="noStrike">
                <a:solidFill>
                  <a:schemeClr val="dk1"/>
                </a:solidFill>
                <a:highlight>
                  <a:srgbClr val="B7DB20"/>
                </a:highlight>
                <a:latin typeface="Archivo"/>
                <a:ea typeface="Archivo"/>
                <a:cs typeface="Archivo"/>
                <a:sym typeface="Archivo"/>
              </a:rPr>
              <a:t>Duración </a:t>
            </a:r>
            <a:r>
              <a:rPr b="1" i="0" lang="es" sz="1400" u="none" cap="none" strike="noStrike">
                <a:solidFill>
                  <a:schemeClr val="dk1"/>
                </a:solidFill>
                <a:highlight>
                  <a:schemeClr val="lt1"/>
                </a:highlight>
                <a:latin typeface="Archivo"/>
                <a:ea typeface="Archivo"/>
                <a:cs typeface="Archivo"/>
                <a:sym typeface="Archivo"/>
              </a:rPr>
              <a:t>: </a:t>
            </a:r>
            <a:r>
              <a:rPr i="0" lang="es" sz="1400" u="none" cap="none" strike="noStrike">
                <a:solidFill>
                  <a:schemeClr val="dk1"/>
                </a:solidFill>
                <a:highlight>
                  <a:schemeClr val="lt1"/>
                </a:highlight>
                <a:latin typeface="Archivo"/>
                <a:ea typeface="Archivo"/>
                <a:cs typeface="Archivo"/>
                <a:sym typeface="Archivo"/>
              </a:rPr>
              <a:t>Mayo a Octubre de 2025</a:t>
            </a:r>
            <a:endParaRPr i="0" sz="1400" u="none" cap="none" strike="noStrike">
              <a:solidFill>
                <a:schemeClr val="dk1"/>
              </a:solidFill>
              <a:highlight>
                <a:schemeClr val="lt1"/>
              </a:highlight>
              <a:latin typeface="Archivo"/>
              <a:ea typeface="Archivo"/>
              <a:cs typeface="Archivo"/>
              <a:sym typeface="Archivo"/>
            </a:endParaRPr>
          </a:p>
          <a:p>
            <a:pPr indent="0" lvl="0" marL="0" marR="0" rtl="0" algn="just">
              <a:lnSpc>
                <a:spcPct val="100000"/>
              </a:lnSpc>
              <a:spcBef>
                <a:spcPts val="0"/>
              </a:spcBef>
              <a:spcAft>
                <a:spcPts val="0"/>
              </a:spcAft>
              <a:buNone/>
            </a:pPr>
            <a:r>
              <a:t/>
            </a:r>
            <a:endParaRPr b="1" i="0" sz="1400" u="none" cap="none" strike="noStrike">
              <a:solidFill>
                <a:srgbClr val="000000"/>
              </a:solidFill>
              <a:highlight>
                <a:srgbClr val="B7DB20"/>
              </a:highlight>
              <a:latin typeface="Archivo"/>
              <a:ea typeface="Archivo"/>
              <a:cs typeface="Archivo"/>
              <a:sym typeface="Archivo"/>
            </a:endParaRPr>
          </a:p>
          <a:p>
            <a:pPr indent="0" lvl="0" marL="0" marR="0" rtl="0" algn="just">
              <a:lnSpc>
                <a:spcPct val="100000"/>
              </a:lnSpc>
              <a:spcBef>
                <a:spcPts val="0"/>
              </a:spcBef>
              <a:spcAft>
                <a:spcPts val="0"/>
              </a:spcAft>
              <a:buNone/>
            </a:pPr>
            <a:r>
              <a:t/>
            </a:r>
            <a:endParaRPr b="1" i="0" sz="1400" u="none" cap="none" strike="noStrike">
              <a:solidFill>
                <a:srgbClr val="000000"/>
              </a:solidFill>
              <a:highlight>
                <a:srgbClr val="B7DB20"/>
              </a:highlight>
              <a:latin typeface="Archivo"/>
              <a:ea typeface="Archivo"/>
              <a:cs typeface="Archivo"/>
              <a:sym typeface="Archivo"/>
            </a:endParaRPr>
          </a:p>
          <a:p>
            <a:pPr indent="0" lvl="0" marL="0" marR="0" rtl="0" algn="just">
              <a:lnSpc>
                <a:spcPct val="115000"/>
              </a:lnSpc>
              <a:spcBef>
                <a:spcPts val="0"/>
              </a:spcBef>
              <a:spcAft>
                <a:spcPts val="0"/>
              </a:spcAft>
              <a:buNone/>
            </a:pPr>
            <a:r>
              <a:rPr b="1" i="0" lang="es" sz="1400" u="none" cap="none" strike="noStrike">
                <a:solidFill>
                  <a:srgbClr val="000000"/>
                </a:solidFill>
                <a:highlight>
                  <a:srgbClr val="B7DB20"/>
                </a:highlight>
                <a:latin typeface="Archivo"/>
                <a:ea typeface="Archivo"/>
                <a:cs typeface="Archivo"/>
                <a:sym typeface="Archivo"/>
              </a:rPr>
              <a:t>Situación inicial:</a:t>
            </a:r>
            <a:r>
              <a:rPr i="0" lang="es" sz="1400" u="none" cap="none" strike="noStrike">
                <a:solidFill>
                  <a:schemeClr val="dk1"/>
                </a:solidFill>
                <a:latin typeface="Archivo"/>
                <a:ea typeface="Archivo"/>
                <a:cs typeface="Archivo"/>
                <a:sym typeface="Archivo"/>
              </a:rPr>
              <a:t>  Frente a la necesidad de mejorar la puntuación, el uso de conectores, la cohesión y la coherencia en los trabajos de nuestros estudiantes decidimos trabajar el eje: </a:t>
            </a:r>
            <a:r>
              <a:rPr b="1" i="1" lang="es" sz="1400" u="none" cap="none" strike="noStrike">
                <a:solidFill>
                  <a:schemeClr val="dk1"/>
                </a:solidFill>
                <a:latin typeface="Archivo"/>
                <a:ea typeface="Archivo"/>
                <a:cs typeface="Archivo"/>
                <a:sym typeface="Archivo"/>
              </a:rPr>
              <a:t>“Escribir para opinar”.</a:t>
            </a:r>
            <a:endParaRPr b="1">
              <a:latin typeface="Archivo"/>
              <a:ea typeface="Archivo"/>
              <a:cs typeface="Archivo"/>
              <a:sym typeface="Archivo"/>
            </a:endParaRPr>
          </a:p>
          <a:p>
            <a:pPr indent="0" lvl="0" marL="0" marR="0" rtl="0" algn="just">
              <a:lnSpc>
                <a:spcPct val="115000"/>
              </a:lnSpc>
              <a:spcBef>
                <a:spcPts val="0"/>
              </a:spcBef>
              <a:spcAft>
                <a:spcPts val="0"/>
              </a:spcAft>
              <a:buNone/>
            </a:pPr>
            <a:r>
              <a:rPr i="0" lang="es" sz="1400" u="none" cap="none" strike="noStrike">
                <a:solidFill>
                  <a:schemeClr val="dk1"/>
                </a:solidFill>
                <a:latin typeface="Archivo"/>
                <a:ea typeface="Archivo"/>
                <a:cs typeface="Archivo"/>
                <a:sym typeface="Archivo"/>
              </a:rPr>
              <a:t>La lectura  en clase de </a:t>
            </a:r>
            <a:r>
              <a:rPr i="1" lang="es" sz="1400" u="none" cap="none" strike="noStrike">
                <a:solidFill>
                  <a:schemeClr val="dk1"/>
                </a:solidFill>
                <a:latin typeface="Archivo"/>
                <a:ea typeface="Archivo"/>
                <a:cs typeface="Archivo"/>
                <a:sym typeface="Archivo"/>
              </a:rPr>
              <a:t>Rebelión en la granja </a:t>
            </a:r>
            <a:r>
              <a:rPr i="0" lang="es" sz="1400" u="none" cap="none" strike="noStrike">
                <a:solidFill>
                  <a:schemeClr val="dk1"/>
                </a:solidFill>
                <a:latin typeface="Archivo"/>
                <a:ea typeface="Archivo"/>
                <a:cs typeface="Archivo"/>
                <a:sym typeface="Archivo"/>
              </a:rPr>
              <a:t>de Orwell fue el puntapié para trabajar de manera interareal (música, lengua e inglés) para realizar los videocuentos. A</a:t>
            </a:r>
            <a:r>
              <a:rPr i="0" lang="es" sz="1400" u="none" cap="none" strike="noStrike">
                <a:solidFill>
                  <a:srgbClr val="000000"/>
                </a:solidFill>
                <a:latin typeface="Archivo"/>
                <a:ea typeface="Archivo"/>
                <a:cs typeface="Archivo"/>
                <a:sym typeface="Archivo"/>
              </a:rPr>
              <a:t>demás, se integró la propuesta de la educación ambiental, </a:t>
            </a:r>
            <a:r>
              <a:rPr lang="es">
                <a:latin typeface="Archivo"/>
                <a:ea typeface="Archivo"/>
                <a:cs typeface="Archivo"/>
                <a:sym typeface="Archivo"/>
              </a:rPr>
              <a:t>que forma parte de</a:t>
            </a:r>
            <a:r>
              <a:rPr i="0" lang="es" sz="1400" u="none" cap="none" strike="noStrike">
                <a:solidFill>
                  <a:srgbClr val="000000"/>
                </a:solidFill>
                <a:latin typeface="Archivo"/>
                <a:ea typeface="Archivo"/>
                <a:cs typeface="Archivo"/>
                <a:sym typeface="Archivo"/>
              </a:rPr>
              <a:t>l Proyecto Escuela.</a:t>
            </a:r>
            <a:endParaRPr i="0" sz="1400" u="none" cap="none" strike="noStrike">
              <a:solidFill>
                <a:schemeClr val="dk1"/>
              </a:solidFill>
              <a:latin typeface="Archivo"/>
              <a:ea typeface="Archivo"/>
              <a:cs typeface="Archivo"/>
              <a:sym typeface="Archivo"/>
            </a:endParaRPr>
          </a:p>
          <a:p>
            <a:pPr indent="0" lvl="0" marL="0" marR="0" rtl="0" algn="just">
              <a:lnSpc>
                <a:spcPct val="115000"/>
              </a:lnSpc>
              <a:spcBef>
                <a:spcPts val="1100"/>
              </a:spcBef>
              <a:spcAft>
                <a:spcPts val="0"/>
              </a:spcAft>
              <a:buNone/>
            </a:pPr>
            <a:r>
              <a:rPr b="1" i="0" lang="es" sz="1400" u="none" cap="none" strike="noStrike">
                <a:solidFill>
                  <a:schemeClr val="dk1"/>
                </a:solidFill>
                <a:highlight>
                  <a:srgbClr val="B7DB20"/>
                </a:highlight>
                <a:latin typeface="Archivo"/>
                <a:ea typeface="Archivo"/>
                <a:cs typeface="Archivo"/>
                <a:sym typeface="Archivo"/>
              </a:rPr>
              <a:t>Propósitos:</a:t>
            </a:r>
            <a:endParaRPr>
              <a:latin typeface="Archivo"/>
              <a:ea typeface="Archivo"/>
              <a:cs typeface="Archivo"/>
              <a:sym typeface="Archivo"/>
            </a:endParaRPr>
          </a:p>
          <a:p>
            <a:pPr indent="0" lvl="0" marL="0" marR="0" rtl="0" algn="just">
              <a:lnSpc>
                <a:spcPct val="115000"/>
              </a:lnSpc>
              <a:spcBef>
                <a:spcPts val="1100"/>
              </a:spcBef>
              <a:spcAft>
                <a:spcPts val="0"/>
              </a:spcAft>
              <a:buNone/>
            </a:pPr>
            <a:r>
              <a:rPr i="0" lang="es" sz="1400" u="none" cap="none" strike="noStrike">
                <a:solidFill>
                  <a:srgbClr val="000000"/>
                </a:solidFill>
                <a:latin typeface="Archivo"/>
                <a:ea typeface="Archivo"/>
                <a:cs typeface="Archivo"/>
                <a:sym typeface="Archivo"/>
              </a:rPr>
              <a:t>Mejorar la escritura de textos narrativos y argumentativos.</a:t>
            </a:r>
            <a:endParaRPr>
              <a:latin typeface="Archivo"/>
              <a:ea typeface="Archivo"/>
              <a:cs typeface="Archivo"/>
              <a:sym typeface="Archivo"/>
            </a:endParaRPr>
          </a:p>
          <a:p>
            <a:pPr indent="0" lvl="0" marL="0" marR="0" rtl="0" algn="just">
              <a:lnSpc>
                <a:spcPct val="115000"/>
              </a:lnSpc>
              <a:spcBef>
                <a:spcPts val="1100"/>
              </a:spcBef>
              <a:spcAft>
                <a:spcPts val="0"/>
              </a:spcAft>
              <a:buNone/>
            </a:pPr>
            <a:r>
              <a:rPr i="0" lang="es" sz="1400" u="none" cap="none" strike="noStrike">
                <a:solidFill>
                  <a:srgbClr val="000000"/>
                </a:solidFill>
                <a:latin typeface="Archivo"/>
                <a:ea typeface="Archivo"/>
                <a:cs typeface="Archivo"/>
                <a:sym typeface="Archivo"/>
              </a:rPr>
              <a:t>En la argumentación, particularmente,  nos interesó trabajar con la especificidad de la escuela, ya que es una escuela orientada en artes visuales y nos parece una gran herramienta que los y las estudiantes puedan </a:t>
            </a:r>
            <a:r>
              <a:rPr b="1" i="0" lang="es" sz="1400" u="none" cap="none" strike="noStrike">
                <a:solidFill>
                  <a:srgbClr val="000000"/>
                </a:solidFill>
                <a:highlight>
                  <a:srgbClr val="CCFF33"/>
                </a:highlight>
                <a:latin typeface="Archivo"/>
                <a:ea typeface="Archivo"/>
                <a:cs typeface="Archivo"/>
                <a:sym typeface="Archivo"/>
              </a:rPr>
              <a:t>argumentar </a:t>
            </a:r>
            <a:r>
              <a:rPr b="1" lang="es">
                <a:highlight>
                  <a:srgbClr val="CCFF33"/>
                </a:highlight>
                <a:latin typeface="Archivo"/>
                <a:ea typeface="Archivo"/>
                <a:cs typeface="Archivo"/>
                <a:sym typeface="Archivo"/>
              </a:rPr>
              <a:t>de manera oral y escrita </a:t>
            </a:r>
            <a:r>
              <a:rPr b="1" i="0" lang="es" sz="1400" u="none" cap="none" strike="noStrike">
                <a:solidFill>
                  <a:srgbClr val="000000"/>
                </a:solidFill>
                <a:highlight>
                  <a:srgbClr val="CCFF33"/>
                </a:highlight>
                <a:latin typeface="Archivo"/>
                <a:ea typeface="Archivo"/>
                <a:cs typeface="Archivo"/>
                <a:sym typeface="Archivo"/>
              </a:rPr>
              <a:t>sus decisiones estéticas a la hora de trabajar.</a:t>
            </a:r>
            <a:endParaRPr b="1" i="0" sz="1500" u="none" cap="none" strike="noStrike">
              <a:solidFill>
                <a:schemeClr val="dk1"/>
              </a:solidFill>
              <a:highlight>
                <a:srgbClr val="CCFF33"/>
              </a:highlight>
              <a:latin typeface="Archivo"/>
              <a:ea typeface="Archivo"/>
              <a:cs typeface="Archivo"/>
              <a:sym typeface="Archivo"/>
            </a:endParaRPr>
          </a:p>
        </p:txBody>
      </p:sp>
      <p:grpSp>
        <p:nvGrpSpPr>
          <p:cNvPr id="2217" name="Google Shape;2217;g36fc5a4e572_2_88"/>
          <p:cNvGrpSpPr/>
          <p:nvPr/>
        </p:nvGrpSpPr>
        <p:grpSpPr>
          <a:xfrm>
            <a:off x="122618" y="1910660"/>
            <a:ext cx="119674" cy="125925"/>
            <a:chOff x="853100" y="2420550"/>
            <a:chExt cx="69000" cy="72600"/>
          </a:xfrm>
        </p:grpSpPr>
        <p:cxnSp>
          <p:nvCxnSpPr>
            <p:cNvPr id="2218" name="Google Shape;2218;g36fc5a4e572_2_88"/>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219" name="Google Shape;2219;g36fc5a4e572_2_88"/>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220" name="Google Shape;2220;g36fc5a4e572_2_88"/>
          <p:cNvSpPr txBox="1"/>
          <p:nvPr/>
        </p:nvSpPr>
        <p:spPr>
          <a:xfrm>
            <a:off x="164439" y="258087"/>
            <a:ext cx="26520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0" i="0" lang="es" sz="1800" u="none" cap="none" strike="noStrike">
                <a:solidFill>
                  <a:srgbClr val="000000"/>
                </a:solidFill>
                <a:highlight>
                  <a:srgbClr val="B7DB20"/>
                </a:highlight>
                <a:latin typeface="Nunito ExtraBold"/>
                <a:ea typeface="Nunito ExtraBold"/>
                <a:cs typeface="Nunito ExtraBold"/>
                <a:sym typeface="Nunito ExtraBold"/>
              </a:rPr>
              <a:t>Cuentos Musicalizados</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221" name="Google Shape;2221;g36fc5a4e572_2_88"/>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22" name="Google Shape;2222;g36fc5a4e572_2_88"/>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grpSp>
        <p:nvGrpSpPr>
          <p:cNvPr id="2223" name="Google Shape;2223;g36fc5a4e572_2_88"/>
          <p:cNvGrpSpPr/>
          <p:nvPr/>
        </p:nvGrpSpPr>
        <p:grpSpPr>
          <a:xfrm>
            <a:off x="122618" y="1198798"/>
            <a:ext cx="119674" cy="125925"/>
            <a:chOff x="853100" y="2420550"/>
            <a:chExt cx="69000" cy="72600"/>
          </a:xfrm>
        </p:grpSpPr>
        <p:cxnSp>
          <p:nvCxnSpPr>
            <p:cNvPr id="2224" name="Google Shape;2224;g36fc5a4e572_2_88"/>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225" name="Google Shape;2225;g36fc5a4e572_2_88"/>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226" name="Google Shape;2226;g36fc5a4e572_2_88"/>
          <p:cNvGrpSpPr/>
          <p:nvPr/>
        </p:nvGrpSpPr>
        <p:grpSpPr>
          <a:xfrm>
            <a:off x="122615" y="3283608"/>
            <a:ext cx="119674" cy="125925"/>
            <a:chOff x="853100" y="2420550"/>
            <a:chExt cx="69000" cy="72600"/>
          </a:xfrm>
        </p:grpSpPr>
        <p:cxnSp>
          <p:nvCxnSpPr>
            <p:cNvPr id="2227" name="Google Shape;2227;g36fc5a4e572_2_88"/>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228" name="Google Shape;2228;g36fc5a4e572_2_88"/>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2" name="Shape 2232"/>
        <p:cNvGrpSpPr/>
        <p:nvPr/>
      </p:nvGrpSpPr>
      <p:grpSpPr>
        <a:xfrm>
          <a:off x="0" y="0"/>
          <a:ext cx="0" cy="0"/>
          <a:chOff x="0" y="0"/>
          <a:chExt cx="0" cy="0"/>
        </a:xfrm>
      </p:grpSpPr>
      <p:pic>
        <p:nvPicPr>
          <p:cNvPr id="2233" name="Google Shape;2233;g36fc5a4e572_2_105"/>
          <p:cNvPicPr preferRelativeResize="0"/>
          <p:nvPr/>
        </p:nvPicPr>
        <p:blipFill rotWithShape="1">
          <a:blip r:embed="rId3">
            <a:alphaModFix/>
          </a:blip>
          <a:srcRect b="0" l="0" r="0" t="0"/>
          <a:stretch/>
        </p:blipFill>
        <p:spPr>
          <a:xfrm>
            <a:off x="206375" y="577375"/>
            <a:ext cx="1261814" cy="311763"/>
          </a:xfrm>
          <a:prstGeom prst="rect">
            <a:avLst/>
          </a:prstGeom>
          <a:noFill/>
          <a:ln>
            <a:noFill/>
          </a:ln>
        </p:spPr>
      </p:pic>
      <p:sp>
        <p:nvSpPr>
          <p:cNvPr id="2234" name="Google Shape;2234;g36fc5a4e572_2_105"/>
          <p:cNvSpPr txBox="1"/>
          <p:nvPr/>
        </p:nvSpPr>
        <p:spPr>
          <a:xfrm>
            <a:off x="487825" y="1304875"/>
            <a:ext cx="6733200" cy="35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1" i="0" sz="1100" u="none" cap="none" strike="noStrike">
              <a:solidFill>
                <a:schemeClr val="dk1"/>
              </a:solidFill>
              <a:highlight>
                <a:srgbClr val="FFFFFF"/>
              </a:highlight>
              <a:latin typeface="Archivo"/>
              <a:ea typeface="Archivo"/>
              <a:cs typeface="Archivo"/>
              <a:sym typeface="Archivo"/>
            </a:endParaRPr>
          </a:p>
        </p:txBody>
      </p:sp>
      <p:sp>
        <p:nvSpPr>
          <p:cNvPr id="2235" name="Google Shape;2235;g36fc5a4e572_2_10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36" name="Google Shape;2236;g36fc5a4e572_2_105"/>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2237" name="Google Shape;2237;g36fc5a4e572_2_105"/>
          <p:cNvSpPr txBox="1"/>
          <p:nvPr>
            <p:ph idx="1" type="body"/>
          </p:nvPr>
        </p:nvSpPr>
        <p:spPr>
          <a:xfrm>
            <a:off x="206375" y="765325"/>
            <a:ext cx="4581300" cy="40545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Clr>
                <a:schemeClr val="dk1"/>
              </a:buClr>
              <a:buSzPts val="1300"/>
              <a:buNone/>
            </a:pPr>
            <a:r>
              <a:rPr b="1" lang="es">
                <a:solidFill>
                  <a:schemeClr val="dk1"/>
                </a:solidFill>
                <a:highlight>
                  <a:srgbClr val="B7DB20"/>
                </a:highlight>
                <a:latin typeface="Archivo"/>
                <a:ea typeface="Archivo"/>
                <a:cs typeface="Archivo"/>
                <a:sym typeface="Archivo"/>
              </a:rPr>
              <a:t>Objetivos</a:t>
            </a:r>
            <a:endParaRPr b="1">
              <a:solidFill>
                <a:schemeClr val="dk1"/>
              </a:solidFill>
              <a:highlight>
                <a:srgbClr val="B7DB20"/>
              </a:highlight>
              <a:latin typeface="Archivo"/>
              <a:ea typeface="Archivo"/>
              <a:cs typeface="Archivo"/>
              <a:sym typeface="Archivo"/>
            </a:endParaRPr>
          </a:p>
          <a:p>
            <a:pPr indent="0" lvl="0" marL="0" rtl="0" algn="just">
              <a:lnSpc>
                <a:spcPct val="115000"/>
              </a:lnSpc>
              <a:spcBef>
                <a:spcPts val="1100"/>
              </a:spcBef>
              <a:spcAft>
                <a:spcPts val="0"/>
              </a:spcAft>
              <a:buClr>
                <a:schemeClr val="dk1"/>
              </a:buClr>
              <a:buSzPts val="1300"/>
              <a:buFont typeface="Arial"/>
              <a:buNone/>
            </a:pPr>
            <a:r>
              <a:rPr lang="es">
                <a:solidFill>
                  <a:schemeClr val="dk1"/>
                </a:solidFill>
                <a:latin typeface="Archivo"/>
                <a:ea typeface="Archivo"/>
                <a:cs typeface="Archivo"/>
                <a:sym typeface="Archivo"/>
              </a:rPr>
              <a:t>Que las/os estudiantes logren:</a:t>
            </a:r>
            <a:endParaRPr>
              <a:solidFill>
                <a:schemeClr val="dk1"/>
              </a:solidFill>
              <a:latin typeface="Archivo"/>
              <a:ea typeface="Archivo"/>
              <a:cs typeface="Archivo"/>
              <a:sym typeface="Archivo"/>
            </a:endParaRPr>
          </a:p>
          <a:p>
            <a:pPr indent="-317507" lvl="0" marL="457200" rtl="0" algn="just">
              <a:lnSpc>
                <a:spcPct val="115000"/>
              </a:lnSpc>
              <a:spcBef>
                <a:spcPts val="0"/>
              </a:spcBef>
              <a:spcAft>
                <a:spcPts val="0"/>
              </a:spcAft>
              <a:buClr>
                <a:srgbClr val="38761D"/>
              </a:buClr>
              <a:buSzPts val="1400"/>
              <a:buFont typeface="Archivo"/>
              <a:buChar char="➔"/>
            </a:pPr>
            <a:r>
              <a:rPr lang="es">
                <a:solidFill>
                  <a:schemeClr val="dk1"/>
                </a:solidFill>
                <a:latin typeface="Archivo"/>
                <a:ea typeface="Archivo"/>
                <a:cs typeface="Archivo"/>
                <a:sym typeface="Archivo"/>
              </a:rPr>
              <a:t>escribir textos de opinión en los que sostengan su punto de vista, justificándolo con recursos argumentativos.</a:t>
            </a:r>
            <a:endParaRPr>
              <a:solidFill>
                <a:schemeClr val="dk1"/>
              </a:solidFill>
              <a:latin typeface="Archivo"/>
              <a:ea typeface="Archivo"/>
              <a:cs typeface="Archivo"/>
              <a:sym typeface="Archivo"/>
            </a:endParaRPr>
          </a:p>
          <a:p>
            <a:pPr indent="-317507" lvl="0" marL="457200" rtl="0" algn="just">
              <a:lnSpc>
                <a:spcPct val="115000"/>
              </a:lnSpc>
              <a:spcBef>
                <a:spcPts val="0"/>
              </a:spcBef>
              <a:spcAft>
                <a:spcPts val="0"/>
              </a:spcAft>
              <a:buClr>
                <a:srgbClr val="38761D"/>
              </a:buClr>
              <a:buSzPts val="1400"/>
              <a:buFont typeface="Archivo"/>
              <a:buChar char="➔"/>
            </a:pPr>
            <a:r>
              <a:rPr lang="es">
                <a:solidFill>
                  <a:schemeClr val="dk1"/>
                </a:solidFill>
                <a:latin typeface="Archivo"/>
                <a:ea typeface="Archivo"/>
                <a:cs typeface="Archivo"/>
                <a:sym typeface="Archivo"/>
              </a:rPr>
              <a:t>escribir textos cohesivos, coherentes y con una correcta puntuación, además de un buen uso de la sinonimia y los conectores.</a:t>
            </a:r>
            <a:endParaRPr>
              <a:latin typeface="Archivo"/>
              <a:ea typeface="Archivo"/>
              <a:cs typeface="Archivo"/>
              <a:sym typeface="Archivo"/>
            </a:endParaRPr>
          </a:p>
          <a:p>
            <a:pPr indent="-317507" lvl="0" marL="457200" rtl="0" algn="just">
              <a:lnSpc>
                <a:spcPct val="115000"/>
              </a:lnSpc>
              <a:spcBef>
                <a:spcPts val="0"/>
              </a:spcBef>
              <a:spcAft>
                <a:spcPts val="0"/>
              </a:spcAft>
              <a:buClr>
                <a:srgbClr val="38761D"/>
              </a:buClr>
              <a:buSzPts val="1400"/>
              <a:buFont typeface="Archivo"/>
              <a:buChar char="➔"/>
            </a:pPr>
            <a:r>
              <a:rPr lang="es">
                <a:solidFill>
                  <a:schemeClr val="dk1"/>
                </a:solidFill>
                <a:latin typeface="Archivo"/>
                <a:ea typeface="Archivo"/>
                <a:cs typeface="Archivo"/>
                <a:sym typeface="Archivo"/>
              </a:rPr>
              <a:t>c</a:t>
            </a:r>
            <a:r>
              <a:rPr lang="es">
                <a:solidFill>
                  <a:schemeClr val="dk1"/>
                </a:solidFill>
                <a:latin typeface="Archivo"/>
                <a:ea typeface="Archivo"/>
                <a:cs typeface="Archivo"/>
                <a:sym typeface="Archivo"/>
              </a:rPr>
              <a:t>omentar obras leídas considerando el tema (cuidado del medioambiente). </a:t>
            </a:r>
            <a:endParaRPr>
              <a:latin typeface="Archivo"/>
              <a:ea typeface="Archivo"/>
              <a:cs typeface="Archivo"/>
              <a:sym typeface="Archivo"/>
            </a:endParaRPr>
          </a:p>
          <a:p>
            <a:pPr indent="-317507" lvl="0" marL="457200" rtl="0" algn="just">
              <a:lnSpc>
                <a:spcPct val="115000"/>
              </a:lnSpc>
              <a:spcBef>
                <a:spcPts val="0"/>
              </a:spcBef>
              <a:spcAft>
                <a:spcPts val="0"/>
              </a:spcAft>
              <a:buClr>
                <a:srgbClr val="38761D"/>
              </a:buClr>
              <a:buSzPts val="1400"/>
              <a:buFont typeface="Archivo"/>
              <a:buChar char="➔"/>
            </a:pPr>
            <a:r>
              <a:rPr lang="es">
                <a:solidFill>
                  <a:schemeClr val="dk1"/>
                </a:solidFill>
                <a:latin typeface="Archivo"/>
                <a:ea typeface="Archivo"/>
                <a:cs typeface="Archivo"/>
                <a:sym typeface="Archivo"/>
              </a:rPr>
              <a:t>e</a:t>
            </a:r>
            <a:r>
              <a:rPr lang="es">
                <a:solidFill>
                  <a:schemeClr val="dk1"/>
                </a:solidFill>
                <a:latin typeface="Archivo"/>
                <a:ea typeface="Archivo"/>
                <a:cs typeface="Archivo"/>
                <a:sym typeface="Archivo"/>
              </a:rPr>
              <a:t>stablecer relaciones intertextuales en relación con temas característicos de las obras leídas.</a:t>
            </a:r>
            <a:endParaRPr>
              <a:latin typeface="Archivo"/>
              <a:ea typeface="Archivo"/>
              <a:cs typeface="Archivo"/>
              <a:sym typeface="Archivo"/>
            </a:endParaRPr>
          </a:p>
          <a:p>
            <a:pPr indent="-317507" lvl="0" marL="457200" rtl="0" algn="just">
              <a:lnSpc>
                <a:spcPct val="115000"/>
              </a:lnSpc>
              <a:spcBef>
                <a:spcPts val="0"/>
              </a:spcBef>
              <a:spcAft>
                <a:spcPts val="0"/>
              </a:spcAft>
              <a:buClr>
                <a:srgbClr val="38761D"/>
              </a:buClr>
              <a:buSzPts val="1400"/>
              <a:buFont typeface="Archivo"/>
              <a:buChar char="➔"/>
            </a:pPr>
            <a:r>
              <a:rPr lang="es">
                <a:solidFill>
                  <a:schemeClr val="dk1"/>
                </a:solidFill>
                <a:latin typeface="Archivo"/>
                <a:ea typeface="Archivo"/>
                <a:cs typeface="Archivo"/>
                <a:sym typeface="Archivo"/>
              </a:rPr>
              <a:t>producir minificciones refiriendo y/o subvirtiendo historias.</a:t>
            </a:r>
            <a:endParaRPr>
              <a:latin typeface="Archivo"/>
              <a:ea typeface="Archivo"/>
              <a:cs typeface="Archivo"/>
              <a:sym typeface="Archivo"/>
            </a:endParaRPr>
          </a:p>
          <a:p>
            <a:pPr indent="-317507" lvl="0" marL="457200" rtl="0" algn="just">
              <a:lnSpc>
                <a:spcPct val="115000"/>
              </a:lnSpc>
              <a:spcBef>
                <a:spcPts val="0"/>
              </a:spcBef>
              <a:spcAft>
                <a:spcPts val="0"/>
              </a:spcAft>
              <a:buClr>
                <a:srgbClr val="38761D"/>
              </a:buClr>
              <a:buSzPts val="1400"/>
              <a:buFont typeface="Archivo"/>
              <a:buChar char="➔"/>
            </a:pPr>
            <a:r>
              <a:rPr lang="es">
                <a:solidFill>
                  <a:schemeClr val="dk1"/>
                </a:solidFill>
                <a:latin typeface="Archivo"/>
                <a:ea typeface="Archivo"/>
                <a:cs typeface="Archivo"/>
                <a:sym typeface="Archivo"/>
              </a:rPr>
              <a:t>t</a:t>
            </a:r>
            <a:r>
              <a:rPr lang="es">
                <a:solidFill>
                  <a:schemeClr val="dk1"/>
                </a:solidFill>
                <a:latin typeface="Archivo"/>
                <a:ea typeface="Archivo"/>
                <a:cs typeface="Archivo"/>
                <a:sym typeface="Archivo"/>
              </a:rPr>
              <a:t>rasponer un texto narrativo a guión y luego al lenguaje audiovisual.</a:t>
            </a:r>
            <a:endParaRPr>
              <a:latin typeface="Archivo"/>
              <a:ea typeface="Archivo"/>
              <a:cs typeface="Archivo"/>
              <a:sym typeface="Archivo"/>
            </a:endParaRPr>
          </a:p>
        </p:txBody>
      </p:sp>
      <p:sp>
        <p:nvSpPr>
          <p:cNvPr id="2238" name="Google Shape;2238;g36fc5a4e572_2_105"/>
          <p:cNvSpPr txBox="1"/>
          <p:nvPr>
            <p:ph idx="2" type="body"/>
          </p:nvPr>
        </p:nvSpPr>
        <p:spPr>
          <a:xfrm>
            <a:off x="4850175" y="848150"/>
            <a:ext cx="4194900" cy="4054500"/>
          </a:xfrm>
          <a:prstGeom prst="rect">
            <a:avLst/>
          </a:prstGeom>
          <a:noFill/>
          <a:ln>
            <a:noFill/>
          </a:ln>
        </p:spPr>
        <p:txBody>
          <a:bodyPr anchorCtr="0" anchor="t" bIns="91425" lIns="91425" spcFirstLastPara="1" rIns="91425" wrap="square" tIns="91425">
            <a:noAutofit/>
          </a:bodyPr>
          <a:lstStyle/>
          <a:p>
            <a:pPr indent="0" lvl="0" marL="0" rtl="0" algn="just">
              <a:lnSpc>
                <a:spcPct val="150000"/>
              </a:lnSpc>
              <a:spcBef>
                <a:spcPts val="1100"/>
              </a:spcBef>
              <a:spcAft>
                <a:spcPts val="0"/>
              </a:spcAft>
              <a:buSzPts val="1400"/>
              <a:buNone/>
            </a:pPr>
            <a:r>
              <a:rPr b="1" lang="es">
                <a:solidFill>
                  <a:schemeClr val="dk1"/>
                </a:solidFill>
                <a:highlight>
                  <a:srgbClr val="B7DB20"/>
                </a:highlight>
                <a:latin typeface="Archivo"/>
                <a:ea typeface="Archivo"/>
                <a:cs typeface="Archivo"/>
                <a:sym typeface="Archivo"/>
              </a:rPr>
              <a:t>Contenidos:</a:t>
            </a:r>
            <a:endParaRPr b="1">
              <a:solidFill>
                <a:schemeClr val="dk1"/>
              </a:solidFill>
              <a:highlight>
                <a:srgbClr val="B7DB20"/>
              </a:highlight>
              <a:latin typeface="Archivo"/>
              <a:ea typeface="Archivo"/>
              <a:cs typeface="Archivo"/>
              <a:sym typeface="Archivo"/>
            </a:endParaRPr>
          </a:p>
          <a:p>
            <a:pPr indent="-317507" lvl="0" marL="457200" rtl="0" algn="just">
              <a:lnSpc>
                <a:spcPct val="115000"/>
              </a:lnSpc>
              <a:spcBef>
                <a:spcPts val="0"/>
              </a:spcBef>
              <a:spcAft>
                <a:spcPts val="0"/>
              </a:spcAft>
              <a:buClr>
                <a:srgbClr val="38761D"/>
              </a:buClr>
              <a:buSzPts val="1400"/>
              <a:buFont typeface="Archivo"/>
              <a:buChar char="➔"/>
            </a:pPr>
            <a:r>
              <a:rPr lang="es">
                <a:solidFill>
                  <a:schemeClr val="dk1"/>
                </a:solidFill>
                <a:latin typeface="Archivo"/>
                <a:ea typeface="Archivo"/>
                <a:cs typeface="Archivo"/>
                <a:sym typeface="Archivo"/>
              </a:rPr>
              <a:t>producción de textos escritos y orales, adecuados a diferentes contextos y propósitos.</a:t>
            </a:r>
            <a:endParaRPr>
              <a:solidFill>
                <a:schemeClr val="dk1"/>
              </a:solidFill>
              <a:latin typeface="Archivo"/>
              <a:ea typeface="Archivo"/>
              <a:cs typeface="Archivo"/>
              <a:sym typeface="Archivo"/>
            </a:endParaRPr>
          </a:p>
          <a:p>
            <a:pPr indent="-317507" lvl="0" marL="457200" rtl="0" algn="just">
              <a:lnSpc>
                <a:spcPct val="115000"/>
              </a:lnSpc>
              <a:spcBef>
                <a:spcPts val="0"/>
              </a:spcBef>
              <a:spcAft>
                <a:spcPts val="0"/>
              </a:spcAft>
              <a:buClr>
                <a:srgbClr val="38761D"/>
              </a:buClr>
              <a:buSzPts val="1400"/>
              <a:buFont typeface="Archivo"/>
              <a:buChar char="➔"/>
            </a:pPr>
            <a:r>
              <a:rPr lang="es">
                <a:solidFill>
                  <a:schemeClr val="dk1"/>
                </a:solidFill>
                <a:latin typeface="Archivo"/>
                <a:ea typeface="Archivo"/>
                <a:cs typeface="Archivo"/>
                <a:sym typeface="Archivo"/>
              </a:rPr>
              <a:t>l</a:t>
            </a:r>
            <a:r>
              <a:rPr lang="es">
                <a:solidFill>
                  <a:schemeClr val="dk1"/>
                </a:solidFill>
                <a:latin typeface="Archivo"/>
                <a:ea typeface="Archivo"/>
                <a:cs typeface="Archivo"/>
                <a:sym typeface="Archivo"/>
              </a:rPr>
              <a:t>ectura e interpretación de textos literarios y no literarios.</a:t>
            </a:r>
            <a:endParaRPr>
              <a:latin typeface="Archivo"/>
              <a:ea typeface="Archivo"/>
              <a:cs typeface="Archivo"/>
              <a:sym typeface="Archivo"/>
            </a:endParaRPr>
          </a:p>
          <a:p>
            <a:pPr indent="-317507" lvl="0" marL="457200" rtl="0" algn="just">
              <a:lnSpc>
                <a:spcPct val="115000"/>
              </a:lnSpc>
              <a:spcBef>
                <a:spcPts val="0"/>
              </a:spcBef>
              <a:spcAft>
                <a:spcPts val="0"/>
              </a:spcAft>
              <a:buClr>
                <a:srgbClr val="38761D"/>
              </a:buClr>
              <a:buSzPts val="1400"/>
              <a:buFont typeface="Archivo"/>
              <a:buChar char="➔"/>
            </a:pPr>
            <a:r>
              <a:rPr lang="es">
                <a:solidFill>
                  <a:schemeClr val="dk1"/>
                </a:solidFill>
                <a:latin typeface="Archivo"/>
                <a:ea typeface="Archivo"/>
                <a:cs typeface="Archivo"/>
                <a:sym typeface="Archivo"/>
              </a:rPr>
              <a:t>reflexión sobre el lenguaje (sobre los textos leídos y los producidos).</a:t>
            </a:r>
            <a:endParaRPr>
              <a:latin typeface="Archivo"/>
              <a:ea typeface="Archivo"/>
              <a:cs typeface="Archivo"/>
              <a:sym typeface="Archivo"/>
            </a:endParaRPr>
          </a:p>
          <a:p>
            <a:pPr indent="-317507" lvl="0" marL="457200" rtl="0" algn="just">
              <a:lnSpc>
                <a:spcPct val="115000"/>
              </a:lnSpc>
              <a:spcBef>
                <a:spcPts val="0"/>
              </a:spcBef>
              <a:spcAft>
                <a:spcPts val="0"/>
              </a:spcAft>
              <a:buClr>
                <a:srgbClr val="38761D"/>
              </a:buClr>
              <a:buSzPts val="1400"/>
              <a:buFont typeface="Archivo"/>
              <a:buChar char="➔"/>
            </a:pPr>
            <a:r>
              <a:rPr lang="es">
                <a:solidFill>
                  <a:schemeClr val="dk1"/>
                </a:solidFill>
                <a:latin typeface="Archivo"/>
                <a:ea typeface="Archivo"/>
                <a:cs typeface="Archivo"/>
                <a:sym typeface="Archivo"/>
              </a:rPr>
              <a:t>t</a:t>
            </a:r>
            <a:r>
              <a:rPr lang="es">
                <a:solidFill>
                  <a:schemeClr val="dk1"/>
                </a:solidFill>
                <a:latin typeface="Archivo"/>
                <a:ea typeface="Archivo"/>
                <a:cs typeface="Archivo"/>
                <a:sym typeface="Archivo"/>
              </a:rPr>
              <a:t>rabajo con diversos géneros narrativos (novela, cuento fantástico, realista), textos de origen oral- reseñas de sus cuentos-, textos argumentativos.</a:t>
            </a:r>
            <a:endParaRPr>
              <a:latin typeface="Archivo"/>
              <a:ea typeface="Archivo"/>
              <a:cs typeface="Archivo"/>
              <a:sym typeface="Archivo"/>
            </a:endParaRPr>
          </a:p>
          <a:p>
            <a:pPr indent="0" lvl="0" marL="0" rtl="0" algn="just">
              <a:lnSpc>
                <a:spcPct val="150000"/>
              </a:lnSpc>
              <a:spcBef>
                <a:spcPts val="0"/>
              </a:spcBef>
              <a:spcAft>
                <a:spcPts val="0"/>
              </a:spcAft>
              <a:buClr>
                <a:srgbClr val="38761D"/>
              </a:buClr>
              <a:buSzPts val="1100"/>
              <a:buNone/>
            </a:pPr>
            <a:r>
              <a:t/>
            </a:r>
            <a:endParaRPr b="1">
              <a:solidFill>
                <a:schemeClr val="dk1"/>
              </a:solidFill>
              <a:highlight>
                <a:srgbClr val="B7DB20"/>
              </a:highlight>
              <a:latin typeface="Archivo"/>
              <a:ea typeface="Archivo"/>
              <a:cs typeface="Archivo"/>
              <a:sym typeface="Archivo"/>
            </a:endParaRPr>
          </a:p>
        </p:txBody>
      </p:sp>
      <p:sp>
        <p:nvSpPr>
          <p:cNvPr id="2239" name="Google Shape;2239;g36fc5a4e572_2_105"/>
          <p:cNvSpPr txBox="1"/>
          <p:nvPr/>
        </p:nvSpPr>
        <p:spPr>
          <a:xfrm>
            <a:off x="263375" y="136075"/>
            <a:ext cx="2736900" cy="441300"/>
          </a:xfrm>
          <a:prstGeom prst="rect">
            <a:avLst/>
          </a:prstGeom>
          <a:solidFill>
            <a:srgbClr val="B7DB20"/>
          </a:solid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s" sz="1800">
                <a:highlight>
                  <a:srgbClr val="B7DB20"/>
                </a:highlight>
                <a:latin typeface="Nunito ExtraBold"/>
                <a:ea typeface="Nunito ExtraBold"/>
                <a:cs typeface="Nunito ExtraBold"/>
                <a:sym typeface="Nunito ExtraBold"/>
              </a:rPr>
              <a:t>Cuentos Musicalizados</a:t>
            </a:r>
            <a:endParaRPr sz="1800">
              <a:highlight>
                <a:srgbClr val="B7DB20"/>
              </a:highlight>
              <a:latin typeface="Nunito ExtraBold"/>
              <a:ea typeface="Nunito ExtraBold"/>
              <a:cs typeface="Nunito ExtraBold"/>
              <a:sym typeface="Nunito ExtraBold"/>
            </a:endParaRPr>
          </a:p>
          <a:p>
            <a:pPr indent="0" lvl="0" marL="0" marR="0" rtl="0" algn="l">
              <a:lnSpc>
                <a:spcPct val="115000"/>
              </a:lnSpc>
              <a:spcBef>
                <a:spcPts val="1200"/>
              </a:spcBef>
              <a:spcAft>
                <a:spcPts val="0"/>
              </a:spcAft>
              <a:buClr>
                <a:schemeClr val="dk1"/>
              </a:buClr>
              <a:buSzPts val="1100"/>
              <a:buFont typeface="Arial"/>
              <a:buNone/>
            </a:pPr>
            <a:r>
              <a:t/>
            </a:r>
            <a:endParaRPr b="1" sz="1900">
              <a:solidFill>
                <a:schemeClr val="dk1"/>
              </a:solidFill>
              <a:latin typeface="Archivo"/>
              <a:ea typeface="Archivo"/>
              <a:cs typeface="Archivo"/>
              <a:sym typeface="Archivo"/>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43" name="Shape 2243"/>
        <p:cNvGrpSpPr/>
        <p:nvPr/>
      </p:nvGrpSpPr>
      <p:grpSpPr>
        <a:xfrm>
          <a:off x="0" y="0"/>
          <a:ext cx="0" cy="0"/>
          <a:chOff x="0" y="0"/>
          <a:chExt cx="0" cy="0"/>
        </a:xfrm>
      </p:grpSpPr>
      <p:pic>
        <p:nvPicPr>
          <p:cNvPr id="2244" name="Google Shape;2244;g36fc5a4e572_2_115"/>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2245" name="Google Shape;2245;g36fc5a4e572_2_115"/>
          <p:cNvSpPr txBox="1"/>
          <p:nvPr/>
        </p:nvSpPr>
        <p:spPr>
          <a:xfrm>
            <a:off x="391725" y="208625"/>
            <a:ext cx="30867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Secuencia Didáctica</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246" name="Google Shape;2246;g36fc5a4e572_2_11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47" name="Google Shape;2247;g36fc5a4e572_2_115"/>
          <p:cNvPicPr preferRelativeResize="0"/>
          <p:nvPr/>
        </p:nvPicPr>
        <p:blipFill rotWithShape="1">
          <a:blip r:embed="rId4">
            <a:alphaModFix/>
          </a:blip>
          <a:srcRect b="0" l="0" r="0" t="0"/>
          <a:stretch/>
        </p:blipFill>
        <p:spPr>
          <a:xfrm>
            <a:off x="7335500" y="95225"/>
            <a:ext cx="1460676" cy="206450"/>
          </a:xfrm>
          <a:prstGeom prst="rect">
            <a:avLst/>
          </a:prstGeom>
          <a:noFill/>
          <a:ln>
            <a:noFill/>
          </a:ln>
        </p:spPr>
      </p:pic>
      <p:graphicFrame>
        <p:nvGraphicFramePr>
          <p:cNvPr id="2248" name="Google Shape;2248;g36fc5a4e572_2_115"/>
          <p:cNvGraphicFramePr/>
          <p:nvPr/>
        </p:nvGraphicFramePr>
        <p:xfrm>
          <a:off x="391700" y="898078"/>
          <a:ext cx="3000000" cy="3000000"/>
        </p:xfrm>
        <a:graphic>
          <a:graphicData uri="http://schemas.openxmlformats.org/drawingml/2006/table">
            <a:tbl>
              <a:tblPr bandRow="1" firstRow="1">
                <a:noFill/>
                <a:tableStyleId>{410F9924-6671-4DE7-B685-1A5A786EC39D}</a:tableStyleId>
              </a:tblPr>
              <a:tblGrid>
                <a:gridCol w="4504050"/>
                <a:gridCol w="3900450"/>
              </a:tblGrid>
              <a:tr h="288975">
                <a:tc>
                  <a:txBody>
                    <a:bodyPr/>
                    <a:lstStyle/>
                    <a:p>
                      <a:pPr indent="0" lvl="0" marL="0" marR="0" rtl="0" algn="ctr">
                        <a:lnSpc>
                          <a:spcPct val="100000"/>
                        </a:lnSpc>
                        <a:spcBef>
                          <a:spcPts val="0"/>
                        </a:spcBef>
                        <a:spcAft>
                          <a:spcPts val="0"/>
                        </a:spcAft>
                        <a:buNone/>
                      </a:pPr>
                      <a:r>
                        <a:rPr lang="es" sz="1400" u="none" cap="none" strike="noStrike">
                          <a:solidFill>
                            <a:schemeClr val="dk1"/>
                          </a:solidFill>
                          <a:latin typeface="Archivo"/>
                          <a:ea typeface="Archivo"/>
                          <a:cs typeface="Archivo"/>
                          <a:sym typeface="Archivo"/>
                        </a:rPr>
                        <a:t>LENGUA Y LITERATURA</a:t>
                      </a:r>
                      <a:endParaRPr sz="1400" u="none" cap="none" strike="noStrike">
                        <a:solidFill>
                          <a:schemeClr val="dk1"/>
                        </a:solidFill>
                        <a:latin typeface="Archivo"/>
                        <a:ea typeface="Archivo"/>
                        <a:cs typeface="Archivo"/>
                        <a:sym typeface="Archivo"/>
                      </a:endParaRPr>
                    </a:p>
                  </a:txBody>
                  <a:tcPr marT="45725" marB="45725" marR="91450" marL="91450">
                    <a:solidFill>
                      <a:srgbClr val="CCFF33"/>
                    </a:solidFill>
                  </a:tcPr>
                </a:tc>
                <a:tc>
                  <a:txBody>
                    <a:bodyPr/>
                    <a:lstStyle/>
                    <a:p>
                      <a:pPr indent="0" lvl="0" marL="0" marR="0" rtl="0" algn="ctr">
                        <a:lnSpc>
                          <a:spcPct val="100000"/>
                        </a:lnSpc>
                        <a:spcBef>
                          <a:spcPts val="0"/>
                        </a:spcBef>
                        <a:spcAft>
                          <a:spcPts val="0"/>
                        </a:spcAft>
                        <a:buNone/>
                      </a:pPr>
                      <a:r>
                        <a:rPr lang="es" sz="1400" u="none" cap="none" strike="noStrike">
                          <a:solidFill>
                            <a:schemeClr val="dk1"/>
                          </a:solidFill>
                          <a:latin typeface="Archivo"/>
                          <a:ea typeface="Archivo"/>
                          <a:cs typeface="Archivo"/>
                          <a:sym typeface="Archivo"/>
                        </a:rPr>
                        <a:t>INTERAREAL</a:t>
                      </a:r>
                      <a:endParaRPr sz="1400" u="none" cap="none" strike="noStrike">
                        <a:solidFill>
                          <a:schemeClr val="dk1"/>
                        </a:solidFill>
                        <a:latin typeface="Archivo"/>
                        <a:ea typeface="Archivo"/>
                        <a:cs typeface="Archivo"/>
                        <a:sym typeface="Archivo"/>
                      </a:endParaRPr>
                    </a:p>
                  </a:txBody>
                  <a:tcPr marT="45725" marB="45725" marR="91450" marL="91450">
                    <a:solidFill>
                      <a:srgbClr val="CCFF33"/>
                    </a:solidFill>
                  </a:tcPr>
                </a:tc>
              </a:tr>
              <a:tr h="288975">
                <a:tc>
                  <a:txBody>
                    <a:bodyPr/>
                    <a:lstStyle/>
                    <a:p>
                      <a:pPr indent="-342900" lvl="0" marL="342900" marR="0" rtl="0" algn="just">
                        <a:lnSpc>
                          <a:spcPct val="150000"/>
                        </a:lnSpc>
                        <a:spcBef>
                          <a:spcPts val="0"/>
                        </a:spcBef>
                        <a:spcAft>
                          <a:spcPts val="0"/>
                        </a:spcAft>
                        <a:buClr>
                          <a:srgbClr val="000000"/>
                        </a:buClr>
                        <a:buSzPts val="1400"/>
                        <a:buFont typeface="Archivo"/>
                        <a:buAutoNum type="arabicPeriod"/>
                      </a:pPr>
                      <a:r>
                        <a:rPr lang="es" sz="1400" u="none" cap="none" strike="noStrike">
                          <a:latin typeface="Archivo"/>
                          <a:ea typeface="Archivo"/>
                          <a:cs typeface="Archivo"/>
                          <a:sym typeface="Archivo"/>
                        </a:rPr>
                        <a:t>Lectura de </a:t>
                      </a:r>
                      <a:r>
                        <a:rPr i="1" lang="es" sz="1400" u="none" cap="none" strike="noStrike">
                          <a:latin typeface="Archivo"/>
                          <a:ea typeface="Archivo"/>
                          <a:cs typeface="Archivo"/>
                          <a:sym typeface="Archivo"/>
                        </a:rPr>
                        <a:t>Rebelión en la granja, </a:t>
                      </a:r>
                      <a:r>
                        <a:rPr lang="es" sz="1400" u="none" cap="none" strike="noStrike">
                          <a:latin typeface="Archivo"/>
                          <a:ea typeface="Archivo"/>
                          <a:cs typeface="Archivo"/>
                          <a:sym typeface="Archivo"/>
                        </a:rPr>
                        <a:t>de G. </a:t>
                      </a:r>
                      <a:r>
                        <a:rPr lang="es">
                          <a:latin typeface="Archivo"/>
                          <a:ea typeface="Archivo"/>
                          <a:cs typeface="Archivo"/>
                          <a:sym typeface="Archivo"/>
                        </a:rPr>
                        <a:t>Orwell</a:t>
                      </a:r>
                      <a:endParaRPr sz="1400" u="none" cap="none" strike="noStrike">
                        <a:latin typeface="Archivo"/>
                        <a:ea typeface="Archivo"/>
                        <a:cs typeface="Archivo"/>
                        <a:sym typeface="Archivo"/>
                      </a:endParaRPr>
                    </a:p>
                    <a:p>
                      <a:pPr indent="-342900" lvl="0" marL="342900" marR="0" rtl="0" algn="just">
                        <a:lnSpc>
                          <a:spcPct val="150000"/>
                        </a:lnSpc>
                        <a:spcBef>
                          <a:spcPts val="0"/>
                        </a:spcBef>
                        <a:spcAft>
                          <a:spcPts val="0"/>
                        </a:spcAft>
                        <a:buClr>
                          <a:srgbClr val="000000"/>
                        </a:buClr>
                        <a:buSzPts val="1400"/>
                        <a:buFont typeface="Archivo"/>
                        <a:buAutoNum type="arabicPeriod"/>
                      </a:pPr>
                      <a:r>
                        <a:rPr lang="es">
                          <a:latin typeface="Archivo"/>
                          <a:ea typeface="Archivo"/>
                          <a:cs typeface="Archivo"/>
                          <a:sym typeface="Archivo"/>
                        </a:rPr>
                        <a:t>Escritura</a:t>
                      </a:r>
                      <a:r>
                        <a:rPr lang="es" sz="1400" u="none" cap="none" strike="noStrike">
                          <a:latin typeface="Archivo"/>
                          <a:ea typeface="Archivo"/>
                          <a:cs typeface="Archivo"/>
                          <a:sym typeface="Archivo"/>
                        </a:rPr>
                        <a:t> de recomendación </a:t>
                      </a:r>
                      <a:endParaRPr>
                        <a:latin typeface="Archivo"/>
                        <a:ea typeface="Archivo"/>
                        <a:cs typeface="Archivo"/>
                        <a:sym typeface="Archivo"/>
                      </a:endParaRPr>
                    </a:p>
                    <a:p>
                      <a:pPr indent="-342900" lvl="0" marL="342900" marR="0" rtl="0" algn="just">
                        <a:lnSpc>
                          <a:spcPct val="150000"/>
                        </a:lnSpc>
                        <a:spcBef>
                          <a:spcPts val="0"/>
                        </a:spcBef>
                        <a:spcAft>
                          <a:spcPts val="0"/>
                        </a:spcAft>
                        <a:buClr>
                          <a:srgbClr val="000000"/>
                        </a:buClr>
                        <a:buSzPts val="1400"/>
                        <a:buFont typeface="Archivo"/>
                        <a:buAutoNum type="arabicPeriod"/>
                      </a:pPr>
                      <a:r>
                        <a:rPr lang="es" sz="1400" u="none" cap="none" strike="noStrike">
                          <a:latin typeface="Archivo"/>
                          <a:ea typeface="Archivo"/>
                          <a:cs typeface="Archivo"/>
                          <a:sym typeface="Archivo"/>
                        </a:rPr>
                        <a:t>Escritura de</a:t>
                      </a:r>
                      <a:r>
                        <a:rPr lang="es">
                          <a:latin typeface="Archivo"/>
                          <a:ea typeface="Archivo"/>
                          <a:cs typeface="Archivo"/>
                          <a:sym typeface="Archivo"/>
                        </a:rPr>
                        <a:t> un </a:t>
                      </a:r>
                      <a:r>
                        <a:rPr lang="es" sz="1400" u="none" cap="none" strike="noStrike">
                          <a:latin typeface="Archivo"/>
                          <a:ea typeface="Archivo"/>
                          <a:cs typeface="Archivo"/>
                          <a:sym typeface="Archivo"/>
                        </a:rPr>
                        <a:t>cuento </a:t>
                      </a:r>
                      <a:endParaRPr>
                        <a:latin typeface="Archivo"/>
                        <a:ea typeface="Archivo"/>
                        <a:cs typeface="Archivo"/>
                        <a:sym typeface="Archivo"/>
                      </a:endParaRPr>
                    </a:p>
                    <a:p>
                      <a:pPr indent="-342900" lvl="0" marL="342900" marR="0" rtl="0" algn="just">
                        <a:lnSpc>
                          <a:spcPct val="150000"/>
                        </a:lnSpc>
                        <a:spcBef>
                          <a:spcPts val="0"/>
                        </a:spcBef>
                        <a:spcAft>
                          <a:spcPts val="0"/>
                        </a:spcAft>
                        <a:buClr>
                          <a:srgbClr val="000000"/>
                        </a:buClr>
                        <a:buSzPts val="1400"/>
                        <a:buFont typeface="Archivo"/>
                        <a:buAutoNum type="arabicPeriod"/>
                      </a:pPr>
                      <a:r>
                        <a:rPr lang="es" sz="1400" u="none" cap="none" strike="noStrike">
                          <a:latin typeface="Archivo"/>
                          <a:ea typeface="Archivo"/>
                          <a:cs typeface="Archivo"/>
                          <a:sym typeface="Archivo"/>
                        </a:rPr>
                        <a:t>Reescrituras del cuento (escrituras intermedias)</a:t>
                      </a:r>
                      <a:endParaRPr>
                        <a:latin typeface="Archivo"/>
                        <a:ea typeface="Archivo"/>
                        <a:cs typeface="Archivo"/>
                        <a:sym typeface="Archivo"/>
                      </a:endParaRPr>
                    </a:p>
                    <a:p>
                      <a:pPr indent="-342900" lvl="0" marL="342900" marR="0" rtl="0" algn="just">
                        <a:lnSpc>
                          <a:spcPct val="150000"/>
                        </a:lnSpc>
                        <a:spcBef>
                          <a:spcPts val="0"/>
                        </a:spcBef>
                        <a:spcAft>
                          <a:spcPts val="0"/>
                        </a:spcAft>
                        <a:buClr>
                          <a:srgbClr val="000000"/>
                        </a:buClr>
                        <a:buSzPts val="1400"/>
                        <a:buFont typeface="Archivo"/>
                        <a:buAutoNum type="arabicPeriod"/>
                      </a:pPr>
                      <a:r>
                        <a:rPr lang="es" sz="1400" u="none" cap="none" strike="noStrike">
                          <a:latin typeface="Archivo"/>
                          <a:ea typeface="Archivo"/>
                          <a:cs typeface="Archivo"/>
                          <a:sym typeface="Archivo"/>
                        </a:rPr>
                        <a:t>Creación de un esquema de los núcleos narrativos de sus propios cuentos</a:t>
                      </a:r>
                      <a:endParaRPr>
                        <a:latin typeface="Archivo"/>
                        <a:ea typeface="Archivo"/>
                        <a:cs typeface="Archivo"/>
                        <a:sym typeface="Archivo"/>
                      </a:endParaRPr>
                    </a:p>
                    <a:p>
                      <a:pPr indent="-342900" lvl="0" marL="342900" marR="0" rtl="0" algn="just">
                        <a:lnSpc>
                          <a:spcPct val="150000"/>
                        </a:lnSpc>
                        <a:spcBef>
                          <a:spcPts val="0"/>
                        </a:spcBef>
                        <a:spcAft>
                          <a:spcPts val="0"/>
                        </a:spcAft>
                        <a:buClr>
                          <a:srgbClr val="000000"/>
                        </a:buClr>
                        <a:buSzPts val="1400"/>
                        <a:buFont typeface="Archivo"/>
                        <a:buAutoNum type="arabicPeriod"/>
                      </a:pPr>
                      <a:r>
                        <a:rPr lang="es" sz="1400" u="none" cap="none" strike="noStrike">
                          <a:latin typeface="Archivo"/>
                          <a:ea typeface="Archivo"/>
                          <a:cs typeface="Archivo"/>
                          <a:sym typeface="Archivo"/>
                        </a:rPr>
                        <a:t>Armado de escaleta (</a:t>
                      </a:r>
                      <a:r>
                        <a:rPr lang="es">
                          <a:latin typeface="Archivo"/>
                          <a:ea typeface="Archivo"/>
                          <a:cs typeface="Archivo"/>
                          <a:sym typeface="Archivo"/>
                        </a:rPr>
                        <a:t>t</a:t>
                      </a:r>
                      <a:r>
                        <a:rPr lang="es" sz="1400" u="none" cap="none" strike="noStrike">
                          <a:latin typeface="Archivo"/>
                          <a:ea typeface="Archivo"/>
                          <a:cs typeface="Archivo"/>
                          <a:sym typeface="Archivo"/>
                        </a:rPr>
                        <a:t>raspo</a:t>
                      </a:r>
                      <a:r>
                        <a:rPr lang="es">
                          <a:latin typeface="Archivo"/>
                          <a:ea typeface="Archivo"/>
                          <a:cs typeface="Archivo"/>
                          <a:sym typeface="Archivo"/>
                        </a:rPr>
                        <a:t>sición</a:t>
                      </a:r>
                      <a:r>
                        <a:rPr lang="es" sz="1400" u="none" cap="none" strike="noStrike">
                          <a:latin typeface="Archivo"/>
                          <a:ea typeface="Archivo"/>
                          <a:cs typeface="Archivo"/>
                          <a:sym typeface="Archivo"/>
                        </a:rPr>
                        <a:t> del lenguaje narrado al visual)</a:t>
                      </a:r>
                      <a:endParaRPr>
                        <a:latin typeface="Archivo"/>
                        <a:ea typeface="Archivo"/>
                        <a:cs typeface="Archivo"/>
                        <a:sym typeface="Archivo"/>
                      </a:endParaRPr>
                    </a:p>
                    <a:p>
                      <a:pPr indent="-342900" lvl="0" marL="342900" marR="0" rtl="0" algn="just">
                        <a:lnSpc>
                          <a:spcPct val="150000"/>
                        </a:lnSpc>
                        <a:spcBef>
                          <a:spcPts val="0"/>
                        </a:spcBef>
                        <a:spcAft>
                          <a:spcPts val="0"/>
                        </a:spcAft>
                        <a:buClr>
                          <a:srgbClr val="000000"/>
                        </a:buClr>
                        <a:buSzPts val="1400"/>
                        <a:buFont typeface="Archivo"/>
                        <a:buAutoNum type="arabicPeriod"/>
                      </a:pPr>
                      <a:r>
                        <a:rPr lang="es" sz="1400" u="none" cap="none" strike="noStrike">
                          <a:latin typeface="Archivo"/>
                          <a:ea typeface="Archivo"/>
                          <a:cs typeface="Archivo"/>
                          <a:sym typeface="Archivo"/>
                        </a:rPr>
                        <a:t>Escritura de textos argumentativos (vinculados con la novela y sus creaciones literarias)</a:t>
                      </a:r>
                      <a:endParaRPr sz="1400" u="none" cap="none" strike="noStrike">
                        <a:latin typeface="Archivo"/>
                        <a:ea typeface="Archivo"/>
                        <a:cs typeface="Archivo"/>
                        <a:sym typeface="Archivo"/>
                      </a:endParaRPr>
                    </a:p>
                  </a:txBody>
                  <a:tcPr marT="45725" marB="45725" marR="91450" marL="91450">
                    <a:solidFill>
                      <a:srgbClr val="92D050"/>
                    </a:solidFill>
                  </a:tcPr>
                </a:tc>
                <a:tc>
                  <a:txBody>
                    <a:bodyPr/>
                    <a:lstStyle/>
                    <a:p>
                      <a:pPr indent="-342900" lvl="0" marL="342900" marR="0" rtl="0" algn="just">
                        <a:lnSpc>
                          <a:spcPct val="150000"/>
                        </a:lnSpc>
                        <a:spcBef>
                          <a:spcPts val="0"/>
                        </a:spcBef>
                        <a:spcAft>
                          <a:spcPts val="0"/>
                        </a:spcAft>
                        <a:buClr>
                          <a:srgbClr val="000000"/>
                        </a:buClr>
                        <a:buSzPts val="1400"/>
                        <a:buFont typeface="Archivo"/>
                        <a:buAutoNum type="arabicPeriod"/>
                      </a:pPr>
                      <a:r>
                        <a:rPr lang="es" sz="1400" u="none" cap="none" strike="noStrike">
                          <a:latin typeface="Archivo"/>
                          <a:ea typeface="Archivo"/>
                          <a:cs typeface="Archivo"/>
                          <a:sym typeface="Archivo"/>
                        </a:rPr>
                        <a:t>Traducción argumental de sus cuentos al inglés</a:t>
                      </a:r>
                      <a:endParaRPr>
                        <a:latin typeface="Archivo"/>
                        <a:ea typeface="Archivo"/>
                        <a:cs typeface="Archivo"/>
                        <a:sym typeface="Archivo"/>
                      </a:endParaRPr>
                    </a:p>
                    <a:p>
                      <a:pPr indent="-342900" lvl="0" marL="342900" marR="0" rtl="0" algn="just">
                        <a:lnSpc>
                          <a:spcPct val="150000"/>
                        </a:lnSpc>
                        <a:spcBef>
                          <a:spcPts val="1000"/>
                        </a:spcBef>
                        <a:spcAft>
                          <a:spcPts val="0"/>
                        </a:spcAft>
                        <a:buClr>
                          <a:srgbClr val="000000"/>
                        </a:buClr>
                        <a:buSzPts val="1400"/>
                        <a:buFont typeface="Archivo"/>
                        <a:buAutoNum type="arabicPeriod"/>
                      </a:pPr>
                      <a:r>
                        <a:rPr lang="es" sz="1400" u="none" cap="none" strike="noStrike">
                          <a:latin typeface="Archivo"/>
                          <a:ea typeface="Archivo"/>
                          <a:cs typeface="Archivo"/>
                          <a:sym typeface="Archivo"/>
                        </a:rPr>
                        <a:t>Grabación de reseñas argumentales</a:t>
                      </a:r>
                      <a:endParaRPr>
                        <a:latin typeface="Archivo"/>
                        <a:ea typeface="Archivo"/>
                        <a:cs typeface="Archivo"/>
                        <a:sym typeface="Archivo"/>
                      </a:endParaRPr>
                    </a:p>
                    <a:p>
                      <a:pPr indent="-342900" lvl="0" marL="342900" marR="0" rtl="0" algn="just">
                        <a:lnSpc>
                          <a:spcPct val="150000"/>
                        </a:lnSpc>
                        <a:spcBef>
                          <a:spcPts val="1000"/>
                        </a:spcBef>
                        <a:spcAft>
                          <a:spcPts val="0"/>
                        </a:spcAft>
                        <a:buClr>
                          <a:srgbClr val="000000"/>
                        </a:buClr>
                        <a:buSzPts val="1400"/>
                        <a:buFont typeface="Archivo"/>
                        <a:buAutoNum type="arabicPeriod"/>
                      </a:pPr>
                      <a:r>
                        <a:rPr lang="es" sz="1400" u="none" cap="none" strike="noStrike">
                          <a:latin typeface="Archivo"/>
                          <a:ea typeface="Archivo"/>
                          <a:cs typeface="Archivo"/>
                          <a:sym typeface="Archivo"/>
                        </a:rPr>
                        <a:t>Trabajo de musicalización de los núcleos narrativos.</a:t>
                      </a:r>
                      <a:endParaRPr>
                        <a:latin typeface="Archivo"/>
                        <a:ea typeface="Archivo"/>
                        <a:cs typeface="Archivo"/>
                        <a:sym typeface="Archivo"/>
                      </a:endParaRPr>
                    </a:p>
                    <a:p>
                      <a:pPr indent="-342900" lvl="0" marL="342900" marR="0" rtl="0" algn="just">
                        <a:lnSpc>
                          <a:spcPct val="150000"/>
                        </a:lnSpc>
                        <a:spcBef>
                          <a:spcPts val="1000"/>
                        </a:spcBef>
                        <a:spcAft>
                          <a:spcPts val="1000"/>
                        </a:spcAft>
                        <a:buClr>
                          <a:srgbClr val="000000"/>
                        </a:buClr>
                        <a:buSzPts val="1400"/>
                        <a:buFont typeface="Archivo"/>
                        <a:buAutoNum type="arabicPeriod"/>
                      </a:pPr>
                      <a:r>
                        <a:rPr lang="es" sz="1400" u="none" cap="none" strike="noStrike">
                          <a:latin typeface="Archivo"/>
                          <a:ea typeface="Archivo"/>
                          <a:cs typeface="Archivo"/>
                          <a:sym typeface="Archivo"/>
                        </a:rPr>
                        <a:t>Edición de imagen y sonido.</a:t>
                      </a:r>
                      <a:endParaRPr sz="1400" u="none" cap="none" strike="noStrike">
                        <a:latin typeface="Archivo"/>
                        <a:ea typeface="Archivo"/>
                        <a:cs typeface="Archivo"/>
                        <a:sym typeface="Archivo"/>
                      </a:endParaRPr>
                    </a:p>
                  </a:txBody>
                  <a:tcPr marT="45725" marB="45725" marR="91450" marL="91450">
                    <a:solidFill>
                      <a:srgbClr val="92D050"/>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7" name="Shape 457"/>
        <p:cNvGrpSpPr/>
        <p:nvPr/>
      </p:nvGrpSpPr>
      <p:grpSpPr>
        <a:xfrm>
          <a:off x="0" y="0"/>
          <a:ext cx="0" cy="0"/>
          <a:chOff x="0" y="0"/>
          <a:chExt cx="0" cy="0"/>
        </a:xfrm>
      </p:grpSpPr>
      <p:pic>
        <p:nvPicPr>
          <p:cNvPr id="458" name="Google Shape;458;g3a0699f8e75_2_246"/>
          <p:cNvPicPr preferRelativeResize="0"/>
          <p:nvPr/>
        </p:nvPicPr>
        <p:blipFill rotWithShape="1">
          <a:blip r:embed="rId3">
            <a:alphaModFix/>
          </a:blip>
          <a:srcRect b="0" l="0" r="0" t="0"/>
          <a:stretch/>
        </p:blipFill>
        <p:spPr>
          <a:xfrm>
            <a:off x="156875" y="673050"/>
            <a:ext cx="1261814" cy="311763"/>
          </a:xfrm>
          <a:prstGeom prst="rect">
            <a:avLst/>
          </a:prstGeom>
          <a:noFill/>
          <a:ln>
            <a:noFill/>
          </a:ln>
        </p:spPr>
      </p:pic>
      <p:sp>
        <p:nvSpPr>
          <p:cNvPr id="459" name="Google Shape;459;g3a0699f8e75_2_246"/>
          <p:cNvSpPr txBox="1"/>
          <p:nvPr/>
        </p:nvSpPr>
        <p:spPr>
          <a:xfrm>
            <a:off x="410550" y="1571700"/>
            <a:ext cx="4733100" cy="2639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a:t>
            </a:r>
            <a:r>
              <a:rPr b="1" lang="es" sz="1800">
                <a:solidFill>
                  <a:schemeClr val="dk1"/>
                </a:solidFill>
                <a:latin typeface="Archivo"/>
                <a:ea typeface="Archivo"/>
                <a:cs typeface="Archivo"/>
                <a:sym typeface="Archivo"/>
              </a:rPr>
              <a:t>/s:  Urzi Natalia - Apestey Florencia</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Nº</a:t>
            </a:r>
            <a:r>
              <a:rPr b="1" lang="es" sz="1800">
                <a:solidFill>
                  <a:schemeClr val="dk1"/>
                </a:solidFill>
                <a:latin typeface="Archivo"/>
                <a:ea typeface="Archivo"/>
                <a:cs typeface="Archivo"/>
                <a:sym typeface="Archivo"/>
              </a:rPr>
              <a:t> 11 DE 20 - Emilio Von Behring</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1" sz="18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sección: 6to grado</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Hablar en la escuela</a:t>
            </a:r>
            <a:endParaRPr b="0" i="0" sz="1600" u="none" cap="none" strike="noStrike">
              <a:solidFill>
                <a:schemeClr val="dk1"/>
              </a:solidFill>
              <a:latin typeface="Archivo"/>
              <a:ea typeface="Archivo"/>
              <a:cs typeface="Archivo"/>
              <a:sym typeface="Archivo"/>
            </a:endParaRPr>
          </a:p>
        </p:txBody>
      </p:sp>
      <p:pic>
        <p:nvPicPr>
          <p:cNvPr id="460" name="Google Shape;460;g3a0699f8e75_2_246"/>
          <p:cNvPicPr preferRelativeResize="0"/>
          <p:nvPr/>
        </p:nvPicPr>
        <p:blipFill rotWithShape="1">
          <a:blip r:embed="rId4">
            <a:alphaModFix/>
          </a:blip>
          <a:srcRect b="0" l="0" r="0" t="0"/>
          <a:stretch/>
        </p:blipFill>
        <p:spPr>
          <a:xfrm rot="9900005">
            <a:off x="7048839" y="3468497"/>
            <a:ext cx="3368820" cy="2832556"/>
          </a:xfrm>
          <a:prstGeom prst="rect">
            <a:avLst/>
          </a:prstGeom>
          <a:noFill/>
          <a:ln>
            <a:noFill/>
          </a:ln>
        </p:spPr>
      </p:pic>
      <p:grpSp>
        <p:nvGrpSpPr>
          <p:cNvPr id="461" name="Google Shape;461;g3a0699f8e75_2_246"/>
          <p:cNvGrpSpPr/>
          <p:nvPr/>
        </p:nvGrpSpPr>
        <p:grpSpPr>
          <a:xfrm>
            <a:off x="201588" y="2644912"/>
            <a:ext cx="119674" cy="125925"/>
            <a:chOff x="853100" y="2420550"/>
            <a:chExt cx="69000" cy="72600"/>
          </a:xfrm>
        </p:grpSpPr>
        <p:cxnSp>
          <p:nvCxnSpPr>
            <p:cNvPr id="462" name="Google Shape;462;g3a0699f8e75_2_24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63" name="Google Shape;463;g3a0699f8e75_2_24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464" name="Google Shape;464;g3a0699f8e75_2_246"/>
          <p:cNvGrpSpPr/>
          <p:nvPr/>
        </p:nvGrpSpPr>
        <p:grpSpPr>
          <a:xfrm>
            <a:off x="201588" y="1719650"/>
            <a:ext cx="119674" cy="125925"/>
            <a:chOff x="853100" y="2420550"/>
            <a:chExt cx="69000" cy="72600"/>
          </a:xfrm>
        </p:grpSpPr>
        <p:cxnSp>
          <p:nvCxnSpPr>
            <p:cNvPr id="465" name="Google Shape;465;g3a0699f8e75_2_24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66" name="Google Shape;466;g3a0699f8e75_2_24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467" name="Google Shape;467;g3a0699f8e75_2_246"/>
          <p:cNvGrpSpPr/>
          <p:nvPr/>
        </p:nvGrpSpPr>
        <p:grpSpPr>
          <a:xfrm>
            <a:off x="201588" y="3927100"/>
            <a:ext cx="119674" cy="125925"/>
            <a:chOff x="853100" y="2420550"/>
            <a:chExt cx="69000" cy="72600"/>
          </a:xfrm>
        </p:grpSpPr>
        <p:cxnSp>
          <p:nvCxnSpPr>
            <p:cNvPr id="468" name="Google Shape;468;g3a0699f8e75_2_24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69" name="Google Shape;469;g3a0699f8e75_2_24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470" name="Google Shape;470;g3a0699f8e75_2_246"/>
          <p:cNvSpPr txBox="1"/>
          <p:nvPr/>
        </p:nvSpPr>
        <p:spPr>
          <a:xfrm>
            <a:off x="67575" y="204925"/>
            <a:ext cx="8289300" cy="46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100">
                <a:highlight>
                  <a:srgbClr val="B7DB20"/>
                </a:highlight>
                <a:latin typeface="Archivo ExtraBold"/>
                <a:ea typeface="Archivo ExtraBold"/>
                <a:cs typeface="Archivo ExtraBold"/>
                <a:sym typeface="Archivo ExtraBold"/>
              </a:rPr>
              <a:t>“Cuentos con deseos”</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471" name="Google Shape;471;g3a0699f8e75_2_246"/>
          <p:cNvPicPr preferRelativeResize="0"/>
          <p:nvPr/>
        </p:nvPicPr>
        <p:blipFill rotWithShape="1">
          <a:blip r:embed="rId5">
            <a:alphaModFix/>
          </a:blip>
          <a:srcRect b="0" l="0" r="0" t="0"/>
          <a:stretch/>
        </p:blipFill>
        <p:spPr>
          <a:xfrm rot="2181472">
            <a:off x="8508153" y="408447"/>
            <a:ext cx="554526" cy="456436"/>
          </a:xfrm>
          <a:prstGeom prst="rect">
            <a:avLst/>
          </a:prstGeom>
          <a:noFill/>
          <a:ln>
            <a:noFill/>
          </a:ln>
        </p:spPr>
      </p:pic>
      <p:grpSp>
        <p:nvGrpSpPr>
          <p:cNvPr id="472" name="Google Shape;472;g3a0699f8e75_2_246"/>
          <p:cNvGrpSpPr/>
          <p:nvPr/>
        </p:nvGrpSpPr>
        <p:grpSpPr>
          <a:xfrm>
            <a:off x="201588" y="3257574"/>
            <a:ext cx="119674" cy="125925"/>
            <a:chOff x="853100" y="2420550"/>
            <a:chExt cx="69000" cy="72600"/>
          </a:xfrm>
        </p:grpSpPr>
        <p:cxnSp>
          <p:nvCxnSpPr>
            <p:cNvPr id="473" name="Google Shape;473;g3a0699f8e75_2_246"/>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474" name="Google Shape;474;g3a0699f8e75_2_246"/>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475" name="Google Shape;475;g3a0699f8e75_2_246"/>
          <p:cNvSpPr txBox="1"/>
          <p:nvPr/>
        </p:nvSpPr>
        <p:spPr>
          <a:xfrm>
            <a:off x="5716000" y="1966025"/>
            <a:ext cx="1641300" cy="86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Foto de la institución </a:t>
            </a:r>
            <a:endParaRPr b="0" i="0" sz="1800" u="none" cap="none" strike="noStrike">
              <a:solidFill>
                <a:schemeClr val="dk2"/>
              </a:solidFill>
              <a:latin typeface="Arial"/>
              <a:ea typeface="Arial"/>
              <a:cs typeface="Arial"/>
              <a:sym typeface="Arial"/>
            </a:endParaRPr>
          </a:p>
        </p:txBody>
      </p:sp>
      <p:pic>
        <p:nvPicPr>
          <p:cNvPr id="476" name="Google Shape;476;g3a0699f8e75_2_246"/>
          <p:cNvPicPr preferRelativeResize="0"/>
          <p:nvPr/>
        </p:nvPicPr>
        <p:blipFill rotWithShape="1">
          <a:blip r:embed="rId6">
            <a:alphaModFix/>
          </a:blip>
          <a:srcRect b="0" l="0" r="0" t="0"/>
          <a:stretch/>
        </p:blipFill>
        <p:spPr>
          <a:xfrm>
            <a:off x="7357300" y="82055"/>
            <a:ext cx="1460676" cy="206450"/>
          </a:xfrm>
          <a:prstGeom prst="rect">
            <a:avLst/>
          </a:prstGeom>
          <a:noFill/>
          <a:ln>
            <a:noFill/>
          </a:ln>
        </p:spPr>
      </p:pic>
      <p:pic>
        <p:nvPicPr>
          <p:cNvPr id="477" name="Google Shape;477;g3a0699f8e75_2_246" title="11de20.jpg"/>
          <p:cNvPicPr preferRelativeResize="0"/>
          <p:nvPr/>
        </p:nvPicPr>
        <p:blipFill rotWithShape="1">
          <a:blip r:embed="rId7">
            <a:alphaModFix/>
          </a:blip>
          <a:srcRect b="0" l="0" r="0" t="0"/>
          <a:stretch/>
        </p:blipFill>
        <p:spPr>
          <a:xfrm>
            <a:off x="4977450" y="1113557"/>
            <a:ext cx="4166550" cy="234370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52" name="Shape 2252"/>
        <p:cNvGrpSpPr/>
        <p:nvPr/>
      </p:nvGrpSpPr>
      <p:grpSpPr>
        <a:xfrm>
          <a:off x="0" y="0"/>
          <a:ext cx="0" cy="0"/>
          <a:chOff x="0" y="0"/>
          <a:chExt cx="0" cy="0"/>
        </a:xfrm>
      </p:grpSpPr>
      <p:pic>
        <p:nvPicPr>
          <p:cNvPr id="2253" name="Google Shape;2253;g36fc5a4e572_2_124"/>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2254" name="Google Shape;2254;g36fc5a4e572_2_124"/>
          <p:cNvSpPr txBox="1"/>
          <p:nvPr/>
        </p:nvSpPr>
        <p:spPr>
          <a:xfrm>
            <a:off x="92075" y="83475"/>
            <a:ext cx="20556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1800" u="none" cap="none" strike="noStrike">
                <a:solidFill>
                  <a:srgbClr val="000000"/>
                </a:solidFill>
                <a:highlight>
                  <a:srgbClr val="B7DB20"/>
                </a:highlight>
                <a:latin typeface="Nunito ExtraBold"/>
                <a:ea typeface="Nunito ExtraBold"/>
                <a:cs typeface="Nunito ExtraBold"/>
                <a:sym typeface="Nunito ExtraBold"/>
              </a:rPr>
              <a:t>PRODUCCIONES </a:t>
            </a:r>
            <a:endParaRPr b="0" i="0" sz="1800" u="none" cap="none" strike="noStrike">
              <a:solidFill>
                <a:srgbClr val="000000"/>
              </a:solidFill>
              <a:highlight>
                <a:srgbClr val="B7DB20"/>
              </a:highlight>
              <a:latin typeface="Nunito ExtraBold"/>
              <a:ea typeface="Nunito ExtraBold"/>
              <a:cs typeface="Nunito ExtraBold"/>
              <a:sym typeface="Nunito ExtraBold"/>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255" name="Google Shape;2255;g36fc5a4e572_2_12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56" name="Google Shape;2256;g36fc5a4e572_2_124"/>
          <p:cNvPicPr preferRelativeResize="0"/>
          <p:nvPr/>
        </p:nvPicPr>
        <p:blipFill rotWithShape="1">
          <a:blip r:embed="rId4">
            <a:alphaModFix/>
          </a:blip>
          <a:srcRect b="0" l="0" r="0" t="0"/>
          <a:stretch/>
        </p:blipFill>
        <p:spPr>
          <a:xfrm>
            <a:off x="7627500" y="83475"/>
            <a:ext cx="1460676" cy="206450"/>
          </a:xfrm>
          <a:prstGeom prst="rect">
            <a:avLst/>
          </a:prstGeom>
          <a:noFill/>
          <a:ln>
            <a:noFill/>
          </a:ln>
        </p:spPr>
      </p:pic>
      <p:sp>
        <p:nvSpPr>
          <p:cNvPr id="2257" name="Google Shape;2257;g36fc5a4e572_2_124"/>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258" name="Google Shape;2258;g36fc5a4e572_2_124"/>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259" name="Google Shape;2259;g36fc5a4e572_2_124">
            <a:hlinkClick r:id="rId5"/>
          </p:cNvPr>
          <p:cNvSpPr txBox="1"/>
          <p:nvPr/>
        </p:nvSpPr>
        <p:spPr>
          <a:xfrm>
            <a:off x="92078" y="3755463"/>
            <a:ext cx="2331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 sz="1800" u="none" cap="none" strike="noStrike">
                <a:solidFill>
                  <a:srgbClr val="00B050"/>
                </a:solidFill>
                <a:latin typeface="Arial"/>
                <a:ea typeface="Arial"/>
                <a:cs typeface="Arial"/>
                <a:sym typeface="Arial"/>
              </a:rPr>
              <a:t>Otros videocuentos</a:t>
            </a:r>
            <a:endParaRPr b="1" i="0" sz="1800" u="none" cap="none" strike="noStrike">
              <a:solidFill>
                <a:srgbClr val="00B050"/>
              </a:solidFill>
              <a:latin typeface="Arial"/>
              <a:ea typeface="Arial"/>
              <a:cs typeface="Arial"/>
              <a:sym typeface="Arial"/>
            </a:endParaRPr>
          </a:p>
        </p:txBody>
      </p:sp>
      <p:pic>
        <p:nvPicPr>
          <p:cNvPr descr="Imagen que contiene Tabla" id="2260" name="Google Shape;2260;g36fc5a4e572_2_124"/>
          <p:cNvPicPr preferRelativeResize="0"/>
          <p:nvPr/>
        </p:nvPicPr>
        <p:blipFill rotWithShape="1">
          <a:blip r:embed="rId6">
            <a:alphaModFix/>
          </a:blip>
          <a:srcRect b="0" l="0" r="0" t="0"/>
          <a:stretch/>
        </p:blipFill>
        <p:spPr>
          <a:xfrm rot="5400000">
            <a:off x="3569375" y="831602"/>
            <a:ext cx="4780901" cy="3199148"/>
          </a:xfrm>
          <a:prstGeom prst="rect">
            <a:avLst/>
          </a:prstGeom>
          <a:noFill/>
          <a:ln>
            <a:noFill/>
          </a:ln>
        </p:spPr>
      </p:pic>
      <p:pic>
        <p:nvPicPr>
          <p:cNvPr descr="control on the touchscreen icon vector. Isolated contour symbol illustration (proporcionado por Getty Images)" id="2261" name="Google Shape;2261;g36fc5a4e572_2_124"/>
          <p:cNvPicPr preferRelativeResize="0"/>
          <p:nvPr/>
        </p:nvPicPr>
        <p:blipFill>
          <a:blip r:embed="rId7">
            <a:alphaModFix/>
          </a:blip>
          <a:stretch>
            <a:fillRect/>
          </a:stretch>
        </p:blipFill>
        <p:spPr>
          <a:xfrm>
            <a:off x="417525" y="4110051"/>
            <a:ext cx="791726" cy="791726"/>
          </a:xfrm>
          <a:prstGeom prst="rect">
            <a:avLst/>
          </a:prstGeom>
          <a:noFill/>
          <a:ln>
            <a:noFill/>
          </a:ln>
        </p:spPr>
      </p:pic>
      <p:pic>
        <p:nvPicPr>
          <p:cNvPr id="2262" name="Google Shape;2262;g36fc5a4e572_2_124">
            <a:hlinkClick r:id="rId8"/>
          </p:cNvPr>
          <p:cNvPicPr preferRelativeResize="0"/>
          <p:nvPr/>
        </p:nvPicPr>
        <p:blipFill>
          <a:blip r:embed="rId9">
            <a:alphaModFix/>
          </a:blip>
          <a:stretch>
            <a:fillRect/>
          </a:stretch>
        </p:blipFill>
        <p:spPr>
          <a:xfrm>
            <a:off x="417528" y="1057425"/>
            <a:ext cx="3543472" cy="2628399"/>
          </a:xfrm>
          <a:prstGeom prst="rect">
            <a:avLst/>
          </a:prstGeom>
          <a:noFill/>
          <a:ln>
            <a:noFill/>
          </a:ln>
        </p:spPr>
      </p:pic>
      <p:sp>
        <p:nvSpPr>
          <p:cNvPr id="2263" name="Google Shape;2263;g36fc5a4e572_2_124"/>
          <p:cNvSpPr/>
          <p:nvPr/>
        </p:nvSpPr>
        <p:spPr>
          <a:xfrm>
            <a:off x="7821500" y="4110050"/>
            <a:ext cx="1295100" cy="679200"/>
          </a:xfrm>
          <a:prstGeom prst="leftArrow">
            <a:avLst>
              <a:gd fmla="val 50000" name="adj1"/>
              <a:gd fmla="val 50000" name="adj2"/>
            </a:avLst>
          </a:prstGeom>
          <a:solidFill>
            <a:srgbClr val="92D0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u="sng">
                <a:solidFill>
                  <a:schemeClr val="hlink"/>
                </a:solidFill>
                <a:hlinkClick action="ppaction://hlinksldjump" r:id="rId10"/>
              </a:rPr>
              <a:t>Menú</a:t>
            </a:r>
            <a:endParaRPr b="1" sz="1600">
              <a:solidFill>
                <a:schemeClr val="lt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67" name="Shape 2267"/>
        <p:cNvGrpSpPr/>
        <p:nvPr/>
      </p:nvGrpSpPr>
      <p:grpSpPr>
        <a:xfrm>
          <a:off x="0" y="0"/>
          <a:ext cx="0" cy="0"/>
          <a:chOff x="0" y="0"/>
          <a:chExt cx="0" cy="0"/>
        </a:xfrm>
      </p:grpSpPr>
      <p:grpSp>
        <p:nvGrpSpPr>
          <p:cNvPr id="2268" name="Google Shape;2268;g36fc2c14998_9_45"/>
          <p:cNvGrpSpPr/>
          <p:nvPr/>
        </p:nvGrpSpPr>
        <p:grpSpPr>
          <a:xfrm rot="5400000">
            <a:off x="4746817" y="1034146"/>
            <a:ext cx="3189350" cy="1336365"/>
            <a:chOff x="5974609" y="421182"/>
            <a:chExt cx="3189350" cy="1336365"/>
          </a:xfrm>
        </p:grpSpPr>
        <p:grpSp>
          <p:nvGrpSpPr>
            <p:cNvPr id="2269" name="Google Shape;2269;g36fc2c14998_9_45"/>
            <p:cNvGrpSpPr/>
            <p:nvPr/>
          </p:nvGrpSpPr>
          <p:grpSpPr>
            <a:xfrm rot="5400000">
              <a:off x="7873552" y="-202762"/>
              <a:ext cx="666463" cy="1914351"/>
              <a:chOff x="2405075" y="2171775"/>
              <a:chExt cx="633400" cy="1900100"/>
            </a:xfrm>
          </p:grpSpPr>
          <p:cxnSp>
            <p:nvCxnSpPr>
              <p:cNvPr id="2270" name="Google Shape;2270;g36fc2c14998_9_4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71" name="Google Shape;2271;g36fc2c14998_9_4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72" name="Google Shape;2272;g36fc2c14998_9_4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73" name="Google Shape;2273;g36fc2c14998_9_4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74" name="Google Shape;2274;g36fc2c14998_9_4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75" name="Google Shape;2275;g36fc2c14998_9_4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76" name="Google Shape;2276;g36fc2c14998_9_4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277" name="Google Shape;2277;g36fc2c14998_9_4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278" name="Google Shape;2278;g36fc2c14998_9_4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79" name="Google Shape;2279;g36fc2c14998_9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80" name="Google Shape;2280;g36fc2c14998_9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81" name="Google Shape;2281;g36fc2c14998_9_4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282" name="Google Shape;2282;g36fc2c14998_9_4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283" name="Google Shape;2283;g36fc2c14998_9_4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84" name="Google Shape;2284;g36fc2c14998_9_4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285" name="Google Shape;2285;g36fc2c14998_9_45"/>
            <p:cNvGrpSpPr/>
            <p:nvPr/>
          </p:nvGrpSpPr>
          <p:grpSpPr>
            <a:xfrm rot="5400000">
              <a:off x="7873552" y="467140"/>
              <a:ext cx="666463" cy="1914351"/>
              <a:chOff x="2405075" y="2171775"/>
              <a:chExt cx="633400" cy="1900100"/>
            </a:xfrm>
          </p:grpSpPr>
          <p:cxnSp>
            <p:nvCxnSpPr>
              <p:cNvPr id="2286" name="Google Shape;2286;g36fc2c14998_9_4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87" name="Google Shape;2287;g36fc2c14998_9_4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88" name="Google Shape;2288;g36fc2c14998_9_4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89" name="Google Shape;2289;g36fc2c14998_9_4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90" name="Google Shape;2290;g36fc2c14998_9_4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291" name="Google Shape;2291;g36fc2c14998_9_4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92" name="Google Shape;2292;g36fc2c14998_9_4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293" name="Google Shape;2293;g36fc2c14998_9_4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294" name="Google Shape;2294;g36fc2c14998_9_4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95" name="Google Shape;2295;g36fc2c14998_9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96" name="Google Shape;2296;g36fc2c14998_9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297" name="Google Shape;2297;g36fc2c14998_9_4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298" name="Google Shape;2298;g36fc2c14998_9_4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299" name="Google Shape;2299;g36fc2c14998_9_4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300" name="Google Shape;2300;g36fc2c14998_9_4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301" name="Google Shape;2301;g36fc2c14998_9_45"/>
            <p:cNvGrpSpPr/>
            <p:nvPr/>
          </p:nvGrpSpPr>
          <p:grpSpPr>
            <a:xfrm rot="5400000">
              <a:off x="6598553" y="-202762"/>
              <a:ext cx="666463" cy="1914351"/>
              <a:chOff x="2405075" y="2171775"/>
              <a:chExt cx="633400" cy="1900100"/>
            </a:xfrm>
          </p:grpSpPr>
          <p:cxnSp>
            <p:nvCxnSpPr>
              <p:cNvPr id="2302" name="Google Shape;2302;g36fc2c14998_9_4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303" name="Google Shape;2303;g36fc2c14998_9_4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304" name="Google Shape;2304;g36fc2c14998_9_4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305" name="Google Shape;2305;g36fc2c14998_9_4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306" name="Google Shape;2306;g36fc2c14998_9_4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307" name="Google Shape;2307;g36fc2c14998_9_4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308" name="Google Shape;2308;g36fc2c14998_9_4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309" name="Google Shape;2309;g36fc2c14998_9_4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310" name="Google Shape;2310;g36fc2c14998_9_4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311" name="Google Shape;2311;g36fc2c14998_9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312" name="Google Shape;2312;g36fc2c14998_9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313" name="Google Shape;2313;g36fc2c14998_9_4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314" name="Google Shape;2314;g36fc2c14998_9_4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315" name="Google Shape;2315;g36fc2c14998_9_4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316" name="Google Shape;2316;g36fc2c14998_9_4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317" name="Google Shape;2317;g36fc2c14998_9_45"/>
            <p:cNvGrpSpPr/>
            <p:nvPr/>
          </p:nvGrpSpPr>
          <p:grpSpPr>
            <a:xfrm rot="5400000">
              <a:off x="6598553" y="467140"/>
              <a:ext cx="666463" cy="1914351"/>
              <a:chOff x="2405075" y="2171775"/>
              <a:chExt cx="633400" cy="1900100"/>
            </a:xfrm>
          </p:grpSpPr>
          <p:cxnSp>
            <p:nvCxnSpPr>
              <p:cNvPr id="2318" name="Google Shape;2318;g36fc2c14998_9_4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319" name="Google Shape;2319;g36fc2c14998_9_4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320" name="Google Shape;2320;g36fc2c14998_9_4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321" name="Google Shape;2321;g36fc2c14998_9_4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322" name="Google Shape;2322;g36fc2c14998_9_4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323" name="Google Shape;2323;g36fc2c14998_9_4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324" name="Google Shape;2324;g36fc2c14998_9_4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325" name="Google Shape;2325;g36fc2c14998_9_4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326" name="Google Shape;2326;g36fc2c14998_9_4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327" name="Google Shape;2327;g36fc2c14998_9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328" name="Google Shape;2328;g36fc2c14998_9_4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329" name="Google Shape;2329;g36fc2c14998_9_4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330" name="Google Shape;2330;g36fc2c14998_9_4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331" name="Google Shape;2331;g36fc2c14998_9_4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332" name="Google Shape;2332;g36fc2c14998_9_4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2333" name="Google Shape;2333;g36fc2c14998_9_45"/>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2334" name="Google Shape;2334;g36fc2c14998_9_45"/>
          <p:cNvSpPr txBox="1"/>
          <p:nvPr/>
        </p:nvSpPr>
        <p:spPr>
          <a:xfrm>
            <a:off x="892750" y="1657700"/>
            <a:ext cx="4224000" cy="2692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Docentes: Juan Ignacio Burghiani</a:t>
            </a:r>
            <a:endParaRPr sz="1800">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	                Eliana Yunez</a:t>
            </a:r>
            <a:endParaRPr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Instituto Nueva Pompeya</a:t>
            </a:r>
            <a:endParaRPr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sección: 1° y 2° </a:t>
            </a:r>
            <a:endParaRPr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i="0" sz="18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a:t>
            </a:r>
            <a:endParaRPr sz="1800">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 hablar y a escuchar, ¿se aprende? </a:t>
            </a:r>
            <a:endParaRPr b="0" i="0" sz="1800" u="none" cap="none" strike="noStrike">
              <a:solidFill>
                <a:schemeClr val="dk1"/>
              </a:solidFill>
              <a:latin typeface="Archivo"/>
              <a:ea typeface="Archivo"/>
              <a:cs typeface="Archivo"/>
              <a:sym typeface="Archivo"/>
            </a:endParaRPr>
          </a:p>
        </p:txBody>
      </p:sp>
      <p:pic>
        <p:nvPicPr>
          <p:cNvPr id="2335" name="Google Shape;2335;g36fc2c14998_9_45"/>
          <p:cNvPicPr preferRelativeResize="0"/>
          <p:nvPr/>
        </p:nvPicPr>
        <p:blipFill rotWithShape="1">
          <a:blip r:embed="rId4">
            <a:alphaModFix/>
          </a:blip>
          <a:srcRect b="0" l="0" r="0" t="0"/>
          <a:stretch/>
        </p:blipFill>
        <p:spPr>
          <a:xfrm rot="9900001">
            <a:off x="6717779" y="3257113"/>
            <a:ext cx="3672048" cy="3087523"/>
          </a:xfrm>
          <a:prstGeom prst="rect">
            <a:avLst/>
          </a:prstGeom>
          <a:noFill/>
          <a:ln>
            <a:noFill/>
          </a:ln>
        </p:spPr>
      </p:pic>
      <p:grpSp>
        <p:nvGrpSpPr>
          <p:cNvPr id="2336" name="Google Shape;2336;g36fc2c14998_9_45"/>
          <p:cNvGrpSpPr/>
          <p:nvPr/>
        </p:nvGrpSpPr>
        <p:grpSpPr>
          <a:xfrm>
            <a:off x="773068" y="2459236"/>
            <a:ext cx="119674" cy="125925"/>
            <a:chOff x="853100" y="2420550"/>
            <a:chExt cx="69000" cy="72600"/>
          </a:xfrm>
        </p:grpSpPr>
        <p:cxnSp>
          <p:nvCxnSpPr>
            <p:cNvPr id="2337" name="Google Shape;2337;g36fc2c14998_9_4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338" name="Google Shape;2338;g36fc2c14998_9_4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339" name="Google Shape;2339;g36fc2c14998_9_45"/>
          <p:cNvGrpSpPr/>
          <p:nvPr/>
        </p:nvGrpSpPr>
        <p:grpSpPr>
          <a:xfrm>
            <a:off x="773068" y="1800035"/>
            <a:ext cx="119674" cy="125925"/>
            <a:chOff x="853100" y="2420550"/>
            <a:chExt cx="69000" cy="72600"/>
          </a:xfrm>
        </p:grpSpPr>
        <p:cxnSp>
          <p:nvCxnSpPr>
            <p:cNvPr id="2340" name="Google Shape;2340;g36fc2c14998_9_4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341" name="Google Shape;2341;g36fc2c14998_9_4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342" name="Google Shape;2342;g36fc2c14998_9_45"/>
          <p:cNvGrpSpPr/>
          <p:nvPr/>
        </p:nvGrpSpPr>
        <p:grpSpPr>
          <a:xfrm>
            <a:off x="773068" y="3719510"/>
            <a:ext cx="119674" cy="125925"/>
            <a:chOff x="853100" y="2420550"/>
            <a:chExt cx="69000" cy="72600"/>
          </a:xfrm>
        </p:grpSpPr>
        <p:cxnSp>
          <p:nvCxnSpPr>
            <p:cNvPr id="2343" name="Google Shape;2343;g36fc2c14998_9_4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344" name="Google Shape;2344;g36fc2c14998_9_4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345" name="Google Shape;2345;g36fc2c14998_9_45"/>
          <p:cNvSpPr txBox="1"/>
          <p:nvPr/>
        </p:nvSpPr>
        <p:spPr>
          <a:xfrm>
            <a:off x="646425" y="505025"/>
            <a:ext cx="71022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100">
                <a:highlight>
                  <a:srgbClr val="B7DB20"/>
                </a:highlight>
                <a:latin typeface="Archivo ExtraBold"/>
                <a:ea typeface="Archivo ExtraBold"/>
                <a:cs typeface="Archivo ExtraBold"/>
                <a:sym typeface="Archivo ExtraBold"/>
              </a:rPr>
              <a:t>Construir progresión al hablar y escuchar</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2346" name="Google Shape;2346;g36fc2c14998_9_45"/>
          <p:cNvPicPr preferRelativeResize="0"/>
          <p:nvPr/>
        </p:nvPicPr>
        <p:blipFill rotWithShape="1">
          <a:blip r:embed="rId5">
            <a:alphaModFix/>
          </a:blip>
          <a:srcRect b="0" l="0" r="0" t="0"/>
          <a:stretch/>
        </p:blipFill>
        <p:spPr>
          <a:xfrm rot="2181472">
            <a:off x="8609528" y="509547"/>
            <a:ext cx="554526" cy="456436"/>
          </a:xfrm>
          <a:prstGeom prst="rect">
            <a:avLst/>
          </a:prstGeom>
          <a:noFill/>
          <a:ln>
            <a:noFill/>
          </a:ln>
        </p:spPr>
      </p:pic>
      <p:grpSp>
        <p:nvGrpSpPr>
          <p:cNvPr id="2347" name="Google Shape;2347;g36fc2c14998_9_45"/>
          <p:cNvGrpSpPr/>
          <p:nvPr/>
        </p:nvGrpSpPr>
        <p:grpSpPr>
          <a:xfrm>
            <a:off x="773068" y="3073484"/>
            <a:ext cx="119674" cy="125925"/>
            <a:chOff x="853100" y="2420550"/>
            <a:chExt cx="69000" cy="72600"/>
          </a:xfrm>
        </p:grpSpPr>
        <p:cxnSp>
          <p:nvCxnSpPr>
            <p:cNvPr id="2348" name="Google Shape;2348;g36fc2c14998_9_45"/>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349" name="Google Shape;2349;g36fc2c14998_9_45"/>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pic>
        <p:nvPicPr>
          <p:cNvPr id="2350" name="Google Shape;2350;g36fc2c14998_9_45"/>
          <p:cNvPicPr preferRelativeResize="0"/>
          <p:nvPr/>
        </p:nvPicPr>
        <p:blipFill rotWithShape="1">
          <a:blip r:embed="rId6">
            <a:alphaModFix/>
          </a:blip>
          <a:srcRect b="0" l="0" r="0" t="0"/>
          <a:stretch/>
        </p:blipFill>
        <p:spPr>
          <a:xfrm>
            <a:off x="5490323" y="1085935"/>
            <a:ext cx="3614437" cy="275948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54" name="Shape 2354"/>
        <p:cNvGrpSpPr/>
        <p:nvPr/>
      </p:nvGrpSpPr>
      <p:grpSpPr>
        <a:xfrm>
          <a:off x="0" y="0"/>
          <a:ext cx="0" cy="0"/>
          <a:chOff x="0" y="0"/>
          <a:chExt cx="0" cy="0"/>
        </a:xfrm>
      </p:grpSpPr>
      <p:pic>
        <p:nvPicPr>
          <p:cNvPr id="2355" name="Google Shape;2355;g36fc2c14998_9_133"/>
          <p:cNvPicPr preferRelativeResize="0"/>
          <p:nvPr/>
        </p:nvPicPr>
        <p:blipFill rotWithShape="1">
          <a:blip r:embed="rId3">
            <a:alphaModFix/>
          </a:blip>
          <a:srcRect b="0" l="0" r="0" t="0"/>
          <a:stretch/>
        </p:blipFill>
        <p:spPr>
          <a:xfrm>
            <a:off x="158425" y="742313"/>
            <a:ext cx="1261814" cy="311763"/>
          </a:xfrm>
          <a:prstGeom prst="rect">
            <a:avLst/>
          </a:prstGeom>
          <a:noFill/>
          <a:ln>
            <a:noFill/>
          </a:ln>
        </p:spPr>
      </p:pic>
      <p:sp>
        <p:nvSpPr>
          <p:cNvPr id="2356" name="Google Shape;2356;g36fc2c14998_9_133"/>
          <p:cNvSpPr txBox="1"/>
          <p:nvPr/>
        </p:nvSpPr>
        <p:spPr>
          <a:xfrm>
            <a:off x="278100" y="1083775"/>
            <a:ext cx="8216700" cy="38169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1100"/>
              </a:spcBef>
              <a:spcAft>
                <a:spcPts val="0"/>
              </a:spcAft>
              <a:buClr>
                <a:schemeClr val="dk1"/>
              </a:buClr>
              <a:buSzPts val="1300"/>
              <a:buFont typeface="Arial"/>
              <a:buNone/>
            </a:pPr>
            <a:r>
              <a:rPr b="1" i="0" lang="es" sz="1500" u="none" cap="none" strike="noStrike">
                <a:solidFill>
                  <a:schemeClr val="dk1"/>
                </a:solidFill>
                <a:highlight>
                  <a:srgbClr val="B7DB20"/>
                </a:highlight>
                <a:latin typeface="Archivo"/>
                <a:ea typeface="Archivo"/>
                <a:cs typeface="Archivo"/>
                <a:sym typeface="Archivo"/>
              </a:rPr>
              <a:t>Duración </a:t>
            </a:r>
            <a:r>
              <a:rPr b="1" i="0" lang="es" sz="1500" u="none" cap="none" strike="noStrike">
                <a:solidFill>
                  <a:schemeClr val="dk1"/>
                </a:solidFill>
                <a:highlight>
                  <a:schemeClr val="lt1"/>
                </a:highlight>
                <a:latin typeface="Archivo"/>
                <a:ea typeface="Archivo"/>
                <a:cs typeface="Archivo"/>
                <a:sym typeface="Archivo"/>
              </a:rPr>
              <a:t>: Tres semanas</a:t>
            </a:r>
            <a:endParaRPr i="0" sz="1300" u="none" cap="none" strike="noStrike">
              <a:solidFill>
                <a:schemeClr val="dk1"/>
              </a:solidFill>
              <a:highlight>
                <a:schemeClr val="lt1"/>
              </a:highlight>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1" i="0" lang="es" sz="1500" u="none" cap="none" strike="noStrike">
                <a:solidFill>
                  <a:srgbClr val="000000"/>
                </a:solidFill>
                <a:highlight>
                  <a:srgbClr val="B7DB20"/>
                </a:highlight>
                <a:latin typeface="Archivo"/>
                <a:ea typeface="Archivo"/>
                <a:cs typeface="Archivo"/>
                <a:sym typeface="Archivo"/>
              </a:rPr>
              <a:t>Situación inicial:</a:t>
            </a:r>
            <a:r>
              <a:rPr i="0" lang="es" sz="1300" u="none" cap="none" strike="noStrike">
                <a:solidFill>
                  <a:schemeClr val="dk1"/>
                </a:solidFill>
                <a:latin typeface="Archivo"/>
                <a:ea typeface="Archivo"/>
                <a:cs typeface="Archivo"/>
                <a:sym typeface="Archivo"/>
              </a:rPr>
              <a:t> </a:t>
            </a:r>
            <a:endParaRPr i="0" sz="1100" u="none" cap="none" strike="noStrike">
              <a:solidFill>
                <a:schemeClr val="dk1"/>
              </a:solidFill>
              <a:latin typeface="Archivo"/>
              <a:ea typeface="Archivo"/>
              <a:cs typeface="Archivo"/>
              <a:sym typeface="Archivo"/>
            </a:endParaRPr>
          </a:p>
          <a:p>
            <a:pPr indent="0" lvl="0" marL="0" marR="0" rtl="0" algn="just">
              <a:lnSpc>
                <a:spcPct val="115000"/>
              </a:lnSpc>
              <a:spcBef>
                <a:spcPts val="1100"/>
              </a:spcBef>
              <a:spcAft>
                <a:spcPts val="0"/>
              </a:spcAft>
              <a:buNone/>
            </a:pPr>
            <a:r>
              <a:rPr i="0" lang="es" sz="1300" u="none" cap="none" strike="noStrike">
                <a:solidFill>
                  <a:srgbClr val="000000"/>
                </a:solidFill>
                <a:latin typeface="Archivo"/>
                <a:ea typeface="Archivo"/>
                <a:cs typeface="Archivo"/>
                <a:sym typeface="Archivo"/>
              </a:rPr>
              <a:t>La experiencia se enmarca en el trabajo sobre lectura, escritura y oralidad</a:t>
            </a:r>
            <a:r>
              <a:rPr i="0" lang="es" sz="1300" u="none" cap="none" strike="noStrike">
                <a:solidFill>
                  <a:srgbClr val="000000"/>
                </a:solidFill>
                <a:latin typeface="Archivo"/>
                <a:ea typeface="Archivo"/>
                <a:cs typeface="Archivo"/>
                <a:sym typeface="Archivo"/>
              </a:rPr>
              <a:t> propuesta para primer año</a:t>
            </a:r>
            <a:r>
              <a:rPr i="0" lang="es" sz="1300" u="none" cap="none" strike="noStrike">
                <a:solidFill>
                  <a:srgbClr val="000000"/>
                </a:solidFill>
                <a:latin typeface="Archivo"/>
                <a:ea typeface="Archivo"/>
                <a:cs typeface="Archivo"/>
                <a:sym typeface="Archivo"/>
              </a:rPr>
              <a:t>. Generalmente, nos encontramos con muchas dificultades para favorecer la escucha atenta en nuestros grupos, puntualmente la escucha atenta entre pares. Teniendo esto presente, la actividad buscaba aprovechar una dinámica lúdica (una competencia de monstruos) para favorecer la escucha y la expresión oral, con apoyatura en escrituras intermedias. </a:t>
            </a:r>
            <a:endParaRPr i="0" sz="1300" u="none" cap="none" strike="noStrike">
              <a:solidFill>
                <a:schemeClr val="dk1"/>
              </a:solidFill>
              <a:latin typeface="Archivo"/>
              <a:ea typeface="Archivo"/>
              <a:cs typeface="Archivo"/>
              <a:sym typeface="Archivo"/>
            </a:endParaRPr>
          </a:p>
          <a:p>
            <a:pPr indent="0" lvl="0" marL="0" marR="0" rtl="0" algn="just">
              <a:lnSpc>
                <a:spcPct val="115000"/>
              </a:lnSpc>
              <a:spcBef>
                <a:spcPts val="1100"/>
              </a:spcBef>
              <a:spcAft>
                <a:spcPts val="0"/>
              </a:spcAft>
              <a:buClr>
                <a:srgbClr val="000000"/>
              </a:buClr>
              <a:buSzPts val="1300"/>
              <a:buFont typeface="Arial"/>
              <a:buNone/>
            </a:pPr>
            <a:r>
              <a:rPr b="1" i="0" lang="es" sz="1500" u="none" cap="none" strike="noStrike">
                <a:solidFill>
                  <a:schemeClr val="dk1"/>
                </a:solidFill>
                <a:highlight>
                  <a:srgbClr val="B7DB20"/>
                </a:highlight>
                <a:latin typeface="Archivo"/>
                <a:ea typeface="Archivo"/>
                <a:cs typeface="Archivo"/>
                <a:sym typeface="Archivo"/>
              </a:rPr>
              <a:t>Propósitos:</a:t>
            </a:r>
            <a:r>
              <a:rPr i="0" lang="es" sz="1500" u="none" cap="none" strike="noStrike">
                <a:solidFill>
                  <a:schemeClr val="dk1"/>
                </a:solidFill>
                <a:latin typeface="Archivo"/>
                <a:ea typeface="Archivo"/>
                <a:cs typeface="Archivo"/>
                <a:sym typeface="Archivo"/>
              </a:rPr>
              <a:t> </a:t>
            </a:r>
            <a:endParaRPr b="1" i="0" sz="1500" u="none" cap="none" strike="noStrike">
              <a:solidFill>
                <a:schemeClr val="dk1"/>
              </a:solidFill>
              <a:latin typeface="Archivo"/>
              <a:ea typeface="Archivo"/>
              <a:cs typeface="Archivo"/>
              <a:sym typeface="Archivo"/>
            </a:endParaRPr>
          </a:p>
          <a:p>
            <a:pPr indent="0" lvl="0" marL="0" marR="0" rtl="0" algn="just">
              <a:lnSpc>
                <a:spcPct val="115000"/>
              </a:lnSpc>
              <a:spcBef>
                <a:spcPts val="1100"/>
              </a:spcBef>
              <a:spcAft>
                <a:spcPts val="0"/>
              </a:spcAft>
              <a:buNone/>
            </a:pPr>
            <a:r>
              <a:rPr i="0" lang="es" sz="1300" u="none" cap="none" strike="noStrike">
                <a:solidFill>
                  <a:srgbClr val="000000"/>
                </a:solidFill>
                <a:latin typeface="Archivo"/>
                <a:ea typeface="Archivo"/>
                <a:cs typeface="Archivo"/>
                <a:sym typeface="Archivo"/>
              </a:rPr>
              <a:t>El objetivo es brindar las herramientas y la confianza necesarias para enfrentarse a diversas instancias de intercambio oral de manera exitosa, tanto si deben ocupar el rol de oradores como de auditorio. Se busca, también, recuperar el valor de la oralidad como momento de aprendizaje e intercambio. En este sentido, y como primera experiencia, la dinámica lúdica resulta muy favorable en tanto que pone el foco en la oralidad sin las presiones propias de una evaluación/exposición. </a:t>
            </a:r>
            <a:endParaRPr i="0" sz="1700" u="none" cap="none" strike="noStrike">
              <a:solidFill>
                <a:schemeClr val="dk1"/>
              </a:solidFill>
              <a:latin typeface="Archivo"/>
              <a:ea typeface="Archivo"/>
              <a:cs typeface="Archivo"/>
              <a:sym typeface="Archivo"/>
            </a:endParaRPr>
          </a:p>
        </p:txBody>
      </p:sp>
      <p:grpSp>
        <p:nvGrpSpPr>
          <p:cNvPr id="2357" name="Google Shape;2357;g36fc2c14998_9_133"/>
          <p:cNvGrpSpPr/>
          <p:nvPr/>
        </p:nvGrpSpPr>
        <p:grpSpPr>
          <a:xfrm>
            <a:off x="158423" y="1255408"/>
            <a:ext cx="119674" cy="125925"/>
            <a:chOff x="853100" y="2420550"/>
            <a:chExt cx="69000" cy="72600"/>
          </a:xfrm>
        </p:grpSpPr>
        <p:cxnSp>
          <p:nvCxnSpPr>
            <p:cNvPr id="2358" name="Google Shape;2358;g36fc2c14998_9_133"/>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359" name="Google Shape;2359;g36fc2c14998_9_133"/>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360" name="Google Shape;2360;g36fc2c14998_9_133"/>
          <p:cNvSpPr txBox="1"/>
          <p:nvPr/>
        </p:nvSpPr>
        <p:spPr>
          <a:xfrm>
            <a:off x="158423" y="56225"/>
            <a:ext cx="2652000" cy="6564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i="0" lang="es" sz="1800" u="none" cap="none" strike="noStrike">
                <a:solidFill>
                  <a:schemeClr val="dk1"/>
                </a:solidFill>
                <a:highlight>
                  <a:srgbClr val="B7DB20"/>
                </a:highlight>
                <a:latin typeface="Archivo"/>
                <a:ea typeface="Archivo"/>
                <a:cs typeface="Archivo"/>
                <a:sym typeface="Archivo"/>
              </a:rPr>
              <a:t>Batalla de monstruos</a:t>
            </a:r>
            <a:endParaRPr b="0" i="0" sz="16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361" name="Google Shape;2361;g36fc2c14998_9_133"/>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62" name="Google Shape;2362;g36fc2c14998_9_133"/>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grpSp>
        <p:nvGrpSpPr>
          <p:cNvPr id="2363" name="Google Shape;2363;g36fc2c14998_9_133"/>
          <p:cNvGrpSpPr/>
          <p:nvPr/>
        </p:nvGrpSpPr>
        <p:grpSpPr>
          <a:xfrm>
            <a:off x="158418" y="1649911"/>
            <a:ext cx="119674" cy="125925"/>
            <a:chOff x="853100" y="2420550"/>
            <a:chExt cx="69000" cy="72600"/>
          </a:xfrm>
        </p:grpSpPr>
        <p:cxnSp>
          <p:nvCxnSpPr>
            <p:cNvPr id="2364" name="Google Shape;2364;g36fc2c14998_9_133"/>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365" name="Google Shape;2365;g36fc2c14998_9_133"/>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366" name="Google Shape;2366;g36fc2c14998_9_133"/>
          <p:cNvGrpSpPr/>
          <p:nvPr/>
        </p:nvGrpSpPr>
        <p:grpSpPr>
          <a:xfrm>
            <a:off x="158418" y="2900611"/>
            <a:ext cx="119674" cy="125925"/>
            <a:chOff x="853100" y="2420550"/>
            <a:chExt cx="69000" cy="72600"/>
          </a:xfrm>
        </p:grpSpPr>
        <p:cxnSp>
          <p:nvCxnSpPr>
            <p:cNvPr id="2367" name="Google Shape;2367;g36fc2c14998_9_133"/>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368" name="Google Shape;2368;g36fc2c14998_9_133"/>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72" name="Shape 2372"/>
        <p:cNvGrpSpPr/>
        <p:nvPr/>
      </p:nvGrpSpPr>
      <p:grpSpPr>
        <a:xfrm>
          <a:off x="0" y="0"/>
          <a:ext cx="0" cy="0"/>
          <a:chOff x="0" y="0"/>
          <a:chExt cx="0" cy="0"/>
        </a:xfrm>
      </p:grpSpPr>
      <p:pic>
        <p:nvPicPr>
          <p:cNvPr id="2373" name="Google Shape;2373;g36fc2c14998_9_150"/>
          <p:cNvPicPr preferRelativeResize="0"/>
          <p:nvPr/>
        </p:nvPicPr>
        <p:blipFill rotWithShape="1">
          <a:blip r:embed="rId3">
            <a:alphaModFix/>
          </a:blip>
          <a:srcRect b="0" l="0" r="0" t="0"/>
          <a:stretch/>
        </p:blipFill>
        <p:spPr>
          <a:xfrm>
            <a:off x="0" y="712700"/>
            <a:ext cx="1261814" cy="311763"/>
          </a:xfrm>
          <a:prstGeom prst="rect">
            <a:avLst/>
          </a:prstGeom>
          <a:noFill/>
          <a:ln>
            <a:noFill/>
          </a:ln>
        </p:spPr>
      </p:pic>
      <p:sp>
        <p:nvSpPr>
          <p:cNvPr id="2374" name="Google Shape;2374;g36fc2c14998_9_150"/>
          <p:cNvSpPr txBox="1"/>
          <p:nvPr/>
        </p:nvSpPr>
        <p:spPr>
          <a:xfrm>
            <a:off x="278100" y="1083775"/>
            <a:ext cx="8216700" cy="37443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1100"/>
              </a:spcBef>
              <a:spcAft>
                <a:spcPts val="0"/>
              </a:spcAft>
              <a:buClr>
                <a:schemeClr val="dk1"/>
              </a:buClr>
              <a:buSzPts val="1300"/>
              <a:buFont typeface="Arial"/>
              <a:buNone/>
            </a:pPr>
            <a:r>
              <a:rPr b="1" i="0" lang="es" sz="1500" u="none" cap="none" strike="noStrike">
                <a:solidFill>
                  <a:schemeClr val="dk1"/>
                </a:solidFill>
                <a:highlight>
                  <a:srgbClr val="B7DB20"/>
                </a:highlight>
                <a:latin typeface="Archivo"/>
                <a:ea typeface="Archivo"/>
                <a:cs typeface="Archivo"/>
                <a:sym typeface="Archivo"/>
              </a:rPr>
              <a:t>Duración </a:t>
            </a:r>
            <a:r>
              <a:rPr b="1" i="0" lang="es" sz="1500" u="none" cap="none" strike="noStrike">
                <a:solidFill>
                  <a:schemeClr val="dk1"/>
                </a:solidFill>
                <a:highlight>
                  <a:schemeClr val="lt1"/>
                </a:highlight>
                <a:latin typeface="Archivo"/>
                <a:ea typeface="Archivo"/>
                <a:cs typeface="Archivo"/>
                <a:sym typeface="Archivo"/>
              </a:rPr>
              <a:t>: </a:t>
            </a:r>
            <a:r>
              <a:rPr i="0" lang="es" sz="1500" u="none" cap="none" strike="noStrike">
                <a:solidFill>
                  <a:schemeClr val="dk1"/>
                </a:solidFill>
                <a:highlight>
                  <a:schemeClr val="lt1"/>
                </a:highlight>
                <a:latin typeface="Archivo"/>
                <a:ea typeface="Archivo"/>
                <a:cs typeface="Archivo"/>
                <a:sym typeface="Archivo"/>
              </a:rPr>
              <a:t>1 Bimestre</a:t>
            </a:r>
            <a:endParaRPr b="0" i="0" sz="1300" u="none" cap="none" strike="noStrike">
              <a:solidFill>
                <a:schemeClr val="dk1"/>
              </a:solidFill>
              <a:highlight>
                <a:schemeClr val="lt1"/>
              </a:highlight>
              <a:latin typeface="Archivo"/>
              <a:ea typeface="Archivo"/>
              <a:cs typeface="Archivo"/>
              <a:sym typeface="Archivo"/>
            </a:endParaRPr>
          </a:p>
          <a:p>
            <a:pPr indent="0" lvl="0" marL="0" marR="0" rtl="0" algn="l">
              <a:lnSpc>
                <a:spcPct val="100000"/>
              </a:lnSpc>
              <a:spcBef>
                <a:spcPts val="0"/>
              </a:spcBef>
              <a:spcAft>
                <a:spcPts val="0"/>
              </a:spcAft>
              <a:buNone/>
            </a:pPr>
            <a:r>
              <a:t/>
            </a:r>
            <a:endParaRPr b="1" i="0" sz="1500" u="none" cap="none" strike="noStrike">
              <a:solidFill>
                <a:srgbClr val="000000"/>
              </a:solidFill>
              <a:highlight>
                <a:srgbClr val="B7DB20"/>
              </a:highlight>
              <a:latin typeface="Archivo"/>
              <a:ea typeface="Archivo"/>
              <a:cs typeface="Archivo"/>
              <a:sym typeface="Archivo"/>
            </a:endParaRPr>
          </a:p>
          <a:p>
            <a:pPr indent="0" lvl="0" marL="0" marR="0" rtl="0" algn="l">
              <a:lnSpc>
                <a:spcPct val="100000"/>
              </a:lnSpc>
              <a:spcBef>
                <a:spcPts val="0"/>
              </a:spcBef>
              <a:spcAft>
                <a:spcPts val="0"/>
              </a:spcAft>
              <a:buNone/>
            </a:pPr>
            <a:r>
              <a:rPr b="1" i="0" lang="es" sz="1500" u="none" cap="none" strike="noStrike">
                <a:solidFill>
                  <a:srgbClr val="000000"/>
                </a:solidFill>
                <a:highlight>
                  <a:srgbClr val="B7DB20"/>
                </a:highlight>
                <a:latin typeface="Archivo"/>
                <a:ea typeface="Archivo"/>
                <a:cs typeface="Archivo"/>
                <a:sym typeface="Archivo"/>
              </a:rPr>
              <a:t>Situación inicial:</a:t>
            </a:r>
            <a:r>
              <a:rPr b="0" i="0" lang="es" sz="1300" u="none" cap="none" strike="noStrike">
                <a:solidFill>
                  <a:schemeClr val="dk1"/>
                </a:solidFill>
                <a:latin typeface="Archivo"/>
                <a:ea typeface="Archivo"/>
                <a:cs typeface="Archivo"/>
                <a:sym typeface="Archivo"/>
              </a:rPr>
              <a:t> </a:t>
            </a:r>
            <a:r>
              <a:rPr lang="es">
                <a:solidFill>
                  <a:schemeClr val="dk1"/>
                </a:solidFill>
                <a:latin typeface="Archivo"/>
                <a:ea typeface="Archivo"/>
                <a:cs typeface="Archivo"/>
                <a:sym typeface="Archivo"/>
              </a:rPr>
              <a:t>Los/as estudiantes de 2do año ya estuvieron trabajando en torno a la oralidad el año anterior dentro del marco del programa </a:t>
            </a:r>
            <a:r>
              <a:rPr i="1" lang="es">
                <a:solidFill>
                  <a:schemeClr val="dk1"/>
                </a:solidFill>
                <a:latin typeface="Archivo"/>
                <a:ea typeface="Archivo"/>
                <a:cs typeface="Archivo"/>
                <a:sym typeface="Archivo"/>
              </a:rPr>
              <a:t>Escuelas en Foco.</a:t>
            </a:r>
            <a:endParaRPr i="1">
              <a:solidFill>
                <a:schemeClr val="dk1"/>
              </a:solidFill>
              <a:latin typeface="Archivo"/>
              <a:ea typeface="Archivo"/>
              <a:cs typeface="Archivo"/>
              <a:sym typeface="Archivo"/>
            </a:endParaRPr>
          </a:p>
          <a:p>
            <a:pPr indent="0" lvl="0" marL="0" marR="0" rtl="0" algn="l">
              <a:lnSpc>
                <a:spcPct val="100000"/>
              </a:lnSpc>
              <a:spcBef>
                <a:spcPts val="0"/>
              </a:spcBef>
              <a:spcAft>
                <a:spcPts val="0"/>
              </a:spcAft>
              <a:buNone/>
            </a:pPr>
            <a:r>
              <a:rPr b="0" i="0" lang="es" sz="1400" u="none" cap="none" strike="noStrike">
                <a:solidFill>
                  <a:srgbClr val="000000"/>
                </a:solidFill>
                <a:latin typeface="Arial"/>
                <a:ea typeface="Arial"/>
                <a:cs typeface="Arial"/>
                <a:sym typeface="Arial"/>
              </a:rPr>
              <a:t>La experiencia propuesta es la progresión del trabajo realizado en 1°año.</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s" sz="1400" u="none" cap="none" strike="noStrike">
                <a:solidFill>
                  <a:srgbClr val="000000"/>
                </a:solidFill>
                <a:latin typeface="Arial"/>
                <a:ea typeface="Arial"/>
                <a:cs typeface="Arial"/>
                <a:sym typeface="Arial"/>
              </a:rPr>
              <a:t>Se avanza en el mismo eje complejizando:</a:t>
            </a:r>
            <a:endParaRPr/>
          </a:p>
          <a:p>
            <a:pPr indent="-285750" lvl="0" marL="285750" marR="0" rtl="0" algn="l">
              <a:lnSpc>
                <a:spcPct val="100000"/>
              </a:lnSpc>
              <a:spcBef>
                <a:spcPts val="0"/>
              </a:spcBef>
              <a:spcAft>
                <a:spcPts val="0"/>
              </a:spcAft>
              <a:buClr>
                <a:srgbClr val="000000"/>
              </a:buClr>
              <a:buSzPts val="1400"/>
              <a:buFont typeface="Arial"/>
              <a:buChar char="-"/>
            </a:pPr>
            <a:r>
              <a:rPr b="0" i="0" lang="es" sz="1400" u="none" cap="none" strike="noStrike">
                <a:solidFill>
                  <a:srgbClr val="000000"/>
                </a:solidFill>
                <a:latin typeface="Arial"/>
                <a:ea typeface="Arial"/>
                <a:cs typeface="Arial"/>
                <a:sym typeface="Arial"/>
              </a:rPr>
              <a:t>La producción de escrituras intermedias como </a:t>
            </a:r>
            <a:r>
              <a:rPr lang="es"/>
              <a:t>insumo para la reescritura de una escena.</a:t>
            </a:r>
            <a:endParaRPr>
              <a:extLst>
                <a:ext uri="http://customooxmlschemas.google.com/">
                  <go:slidesCustomData xmlns:go="http://customooxmlschemas.google.com/" textRoundtripDataId="23"/>
                </a:ext>
              </a:extLst>
            </a:endParaRPr>
          </a:p>
          <a:p>
            <a:pPr indent="-285750" lvl="0" marL="285750" marR="0" rtl="0" algn="l">
              <a:lnSpc>
                <a:spcPct val="100000"/>
              </a:lnSpc>
              <a:spcBef>
                <a:spcPts val="0"/>
              </a:spcBef>
              <a:spcAft>
                <a:spcPts val="0"/>
              </a:spcAft>
              <a:buClr>
                <a:srgbClr val="000000"/>
              </a:buClr>
              <a:buSzPts val="1400"/>
              <a:buFont typeface="Arial"/>
              <a:buChar char="-"/>
            </a:pPr>
            <a:r>
              <a:rPr lang="es">
                <a:extLst>
                  <a:ext uri="http://customooxmlschemas.google.com/">
                    <go:slidesCustomData xmlns:go="http://customooxmlschemas.google.com/" textRoundtripDataId="24"/>
                  </a:ext>
                </a:extLst>
              </a:rPr>
              <a:t>R</a:t>
            </a:r>
            <a:r>
              <a:rPr b="0" i="0" lang="es" sz="1400" u="none" cap="none" strike="noStrike">
                <a:solidFill>
                  <a:srgbClr val="000000"/>
                </a:solidFill>
                <a:latin typeface="Arial"/>
                <a:ea typeface="Arial"/>
                <a:cs typeface="Arial"/>
                <a:sym typeface="Arial"/>
                <a:extLst>
                  <a:ext uri="http://customooxmlschemas.google.com/">
                    <go:slidesCustomData xmlns:go="http://customooxmlschemas.google.com/" textRoundtripDataId="25"/>
                  </a:ext>
                </a:extLst>
              </a:rPr>
              <a:t>eescritura de escenas</a:t>
            </a:r>
            <a:r>
              <a:rPr lang="es"/>
              <a:t>.</a:t>
            </a:r>
            <a:endParaRPr/>
          </a:p>
          <a:p>
            <a:pPr indent="-285750" lvl="0" marL="285750" marR="0" rtl="0" algn="l">
              <a:lnSpc>
                <a:spcPct val="100000"/>
              </a:lnSpc>
              <a:spcBef>
                <a:spcPts val="0"/>
              </a:spcBef>
              <a:spcAft>
                <a:spcPts val="0"/>
              </a:spcAft>
              <a:buClr>
                <a:srgbClr val="000000"/>
              </a:buClr>
              <a:buSzPts val="1400"/>
              <a:buFont typeface="Arial"/>
              <a:buChar char="-"/>
            </a:pPr>
            <a:r>
              <a:rPr b="0" i="0" lang="es" sz="1400" u="none" cap="none" strike="noStrike">
                <a:solidFill>
                  <a:srgbClr val="000000"/>
                </a:solidFill>
                <a:latin typeface="Arial"/>
                <a:ea typeface="Arial"/>
                <a:cs typeface="Arial"/>
                <a:sym typeface="Arial"/>
              </a:rPr>
              <a:t>La expresión oral (interpretación de escenas teatrales sin apoyatura escritas). </a:t>
            </a:r>
            <a:endParaRPr/>
          </a:p>
          <a:p>
            <a:pPr indent="-285750" lvl="0" marL="285750" marR="0" rtl="0" algn="l">
              <a:lnSpc>
                <a:spcPct val="100000"/>
              </a:lnSpc>
              <a:spcBef>
                <a:spcPts val="0"/>
              </a:spcBef>
              <a:spcAft>
                <a:spcPts val="0"/>
              </a:spcAft>
              <a:buClr>
                <a:srgbClr val="000000"/>
              </a:buClr>
              <a:buSzPts val="1400"/>
              <a:buFont typeface="Arial"/>
              <a:buChar char="-"/>
            </a:pPr>
            <a:r>
              <a:rPr b="0" i="0" lang="es" sz="1400" u="none" cap="none" strike="noStrike">
                <a:solidFill>
                  <a:srgbClr val="000000"/>
                </a:solidFill>
                <a:latin typeface="Arial"/>
                <a:ea typeface="Arial"/>
                <a:cs typeface="Arial"/>
                <a:sym typeface="Arial"/>
              </a:rPr>
              <a:t>La escucha activa (retroalimentación entre pares).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500" u="none" cap="none" strike="noStrike">
              <a:solidFill>
                <a:schemeClr val="dk1"/>
              </a:solidFill>
              <a:highlight>
                <a:srgbClr val="B7DB20"/>
              </a:highlight>
              <a:latin typeface="Archivo"/>
              <a:ea typeface="Archivo"/>
              <a:cs typeface="Archivo"/>
              <a:sym typeface="Archivo"/>
            </a:endParaRPr>
          </a:p>
          <a:p>
            <a:pPr indent="0" lvl="0" marL="0" marR="0" rtl="0" algn="l">
              <a:lnSpc>
                <a:spcPct val="100000"/>
              </a:lnSpc>
              <a:spcBef>
                <a:spcPts val="0"/>
              </a:spcBef>
              <a:spcAft>
                <a:spcPts val="0"/>
              </a:spcAft>
              <a:buNone/>
            </a:pPr>
            <a:r>
              <a:rPr b="1" i="0" lang="es" sz="1500" u="none" cap="none" strike="noStrike">
                <a:solidFill>
                  <a:schemeClr val="dk1"/>
                </a:solidFill>
                <a:highlight>
                  <a:srgbClr val="B7DB20"/>
                </a:highlight>
                <a:latin typeface="Archivo"/>
                <a:ea typeface="Archivo"/>
                <a:cs typeface="Archivo"/>
                <a:sym typeface="Archivo"/>
              </a:rPr>
              <a:t>Propósitos:</a:t>
            </a:r>
            <a:r>
              <a:rPr b="0" i="0" lang="es" sz="1400" u="none" cap="none" strike="noStrike">
                <a:solidFill>
                  <a:srgbClr val="000000"/>
                </a:solidFill>
                <a:latin typeface="Arial"/>
                <a:ea typeface="Arial"/>
                <a:cs typeface="Arial"/>
                <a:sym typeface="Arial"/>
              </a:rPr>
              <a:t> </a:t>
            </a:r>
            <a:endParaRPr/>
          </a:p>
          <a:p>
            <a:pPr indent="-285750" lvl="0" marL="285750" marR="0" rtl="0" algn="l">
              <a:lnSpc>
                <a:spcPct val="100000"/>
              </a:lnSpc>
              <a:spcBef>
                <a:spcPts val="0"/>
              </a:spcBef>
              <a:spcAft>
                <a:spcPts val="0"/>
              </a:spcAft>
              <a:buClr>
                <a:srgbClr val="000000"/>
              </a:buClr>
              <a:buSzPts val="1400"/>
              <a:buFont typeface="Arial"/>
              <a:buChar char="-"/>
            </a:pPr>
            <a:r>
              <a:rPr b="0" i="0" lang="es" sz="1400" u="none" cap="none" strike="noStrike">
                <a:solidFill>
                  <a:srgbClr val="000000"/>
                </a:solidFill>
                <a:latin typeface="Arial"/>
                <a:ea typeface="Arial"/>
                <a:cs typeface="Arial"/>
                <a:sym typeface="Arial"/>
              </a:rPr>
              <a:t>Brindar las herramientas y la confianza necesarias para enfrentarse a diversas instancias de intercambio oral de manera exitosa, tanto si deben ocupar el rol de oradores como de auditorio. </a:t>
            </a:r>
            <a:endParaRPr/>
          </a:p>
          <a:p>
            <a:pPr indent="-285750" lvl="0" marL="285750" marR="0" rtl="0" algn="l">
              <a:lnSpc>
                <a:spcPct val="100000"/>
              </a:lnSpc>
              <a:spcBef>
                <a:spcPts val="0"/>
              </a:spcBef>
              <a:spcAft>
                <a:spcPts val="0"/>
              </a:spcAft>
              <a:buClr>
                <a:srgbClr val="000000"/>
              </a:buClr>
              <a:buSzPts val="1400"/>
              <a:buFont typeface="Arial"/>
              <a:buChar char="-"/>
            </a:pPr>
            <a:r>
              <a:rPr b="0" i="0" lang="es" sz="1400" u="none" cap="none" strike="noStrike">
                <a:solidFill>
                  <a:srgbClr val="000000"/>
                </a:solidFill>
                <a:latin typeface="Arial"/>
                <a:ea typeface="Arial"/>
                <a:cs typeface="Arial"/>
                <a:sym typeface="Arial"/>
              </a:rPr>
              <a:t>Recuperar el valor de la oralidad como momento de aprendizaje e intercambio</a:t>
            </a:r>
            <a:r>
              <a:rPr lang="es"/>
              <a:t>.</a:t>
            </a:r>
            <a:endParaRPr b="0" i="0" sz="1500" u="none" cap="none" strike="noStrike">
              <a:solidFill>
                <a:schemeClr val="dk1"/>
              </a:solidFill>
              <a:latin typeface="Archivo"/>
              <a:ea typeface="Archivo"/>
              <a:cs typeface="Archivo"/>
              <a:sym typeface="Archivo"/>
            </a:endParaRPr>
          </a:p>
        </p:txBody>
      </p:sp>
      <p:grpSp>
        <p:nvGrpSpPr>
          <p:cNvPr id="2375" name="Google Shape;2375;g36fc2c14998_9_150"/>
          <p:cNvGrpSpPr/>
          <p:nvPr/>
        </p:nvGrpSpPr>
        <p:grpSpPr>
          <a:xfrm>
            <a:off x="158456" y="1237523"/>
            <a:ext cx="119674" cy="125925"/>
            <a:chOff x="853100" y="2420550"/>
            <a:chExt cx="69000" cy="72600"/>
          </a:xfrm>
        </p:grpSpPr>
        <p:cxnSp>
          <p:nvCxnSpPr>
            <p:cNvPr id="2376" name="Google Shape;2376;g36fc2c14998_9_15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377" name="Google Shape;2377;g36fc2c14998_9_15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378" name="Google Shape;2378;g36fc2c14998_9_150"/>
          <p:cNvSpPr txBox="1"/>
          <p:nvPr/>
        </p:nvSpPr>
        <p:spPr>
          <a:xfrm>
            <a:off x="158425" y="212100"/>
            <a:ext cx="34938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ctr">
              <a:lnSpc>
                <a:spcPct val="115000"/>
              </a:lnSpc>
              <a:spcBef>
                <a:spcPts val="1200"/>
              </a:spcBef>
              <a:spcAft>
                <a:spcPts val="0"/>
              </a:spcAft>
              <a:buClr>
                <a:schemeClr val="dk1"/>
              </a:buClr>
              <a:buSzPts val="1100"/>
              <a:buFont typeface="Arial"/>
              <a:buNone/>
            </a:pPr>
            <a:r>
              <a:rPr b="1" i="0" lang="es" sz="1600" u="none" cap="none" strike="noStrike">
                <a:solidFill>
                  <a:schemeClr val="dk1"/>
                </a:solidFill>
                <a:highlight>
                  <a:srgbClr val="B7DB20"/>
                </a:highlight>
                <a:latin typeface="Archivo"/>
                <a:ea typeface="Archivo"/>
                <a:cs typeface="Archivo"/>
                <a:sym typeface="Archivo"/>
              </a:rPr>
              <a:t>Del texto a la experiencia teatral</a:t>
            </a:r>
            <a:endParaRPr b="0" i="0" sz="14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379" name="Google Shape;2379;g36fc2c14998_9_15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80" name="Google Shape;2380;g36fc2c14998_9_150"/>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grpSp>
        <p:nvGrpSpPr>
          <p:cNvPr id="2381" name="Google Shape;2381;g36fc2c14998_9_150"/>
          <p:cNvGrpSpPr/>
          <p:nvPr/>
        </p:nvGrpSpPr>
        <p:grpSpPr>
          <a:xfrm rot="-371372">
            <a:off x="158452" y="1667787"/>
            <a:ext cx="119674" cy="125925"/>
            <a:chOff x="853100" y="2420550"/>
            <a:chExt cx="69000" cy="72600"/>
          </a:xfrm>
        </p:grpSpPr>
        <p:cxnSp>
          <p:nvCxnSpPr>
            <p:cNvPr id="2382" name="Google Shape;2382;g36fc2c14998_9_15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383" name="Google Shape;2383;g36fc2c14998_9_15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384" name="Google Shape;2384;g36fc2c14998_9_150"/>
          <p:cNvGrpSpPr/>
          <p:nvPr/>
        </p:nvGrpSpPr>
        <p:grpSpPr>
          <a:xfrm>
            <a:off x="152018" y="3885886"/>
            <a:ext cx="119674" cy="125925"/>
            <a:chOff x="853100" y="2420550"/>
            <a:chExt cx="69000" cy="72600"/>
          </a:xfrm>
        </p:grpSpPr>
        <p:cxnSp>
          <p:nvCxnSpPr>
            <p:cNvPr id="2385" name="Google Shape;2385;g36fc2c14998_9_150"/>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386" name="Google Shape;2386;g36fc2c14998_9_150"/>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90" name="Shape 2390"/>
        <p:cNvGrpSpPr/>
        <p:nvPr/>
      </p:nvGrpSpPr>
      <p:grpSpPr>
        <a:xfrm>
          <a:off x="0" y="0"/>
          <a:ext cx="0" cy="0"/>
          <a:chOff x="0" y="0"/>
          <a:chExt cx="0" cy="0"/>
        </a:xfrm>
      </p:grpSpPr>
      <p:pic>
        <p:nvPicPr>
          <p:cNvPr id="2391" name="Google Shape;2391;g36fc2c14998_9_167"/>
          <p:cNvPicPr preferRelativeResize="0"/>
          <p:nvPr/>
        </p:nvPicPr>
        <p:blipFill rotWithShape="1">
          <a:blip r:embed="rId3">
            <a:alphaModFix/>
          </a:blip>
          <a:srcRect b="0" l="0" r="0" t="0"/>
          <a:stretch/>
        </p:blipFill>
        <p:spPr>
          <a:xfrm>
            <a:off x="158425" y="747050"/>
            <a:ext cx="1261814" cy="311763"/>
          </a:xfrm>
          <a:prstGeom prst="rect">
            <a:avLst/>
          </a:prstGeom>
          <a:noFill/>
          <a:ln>
            <a:noFill/>
          </a:ln>
        </p:spPr>
      </p:pic>
      <p:sp>
        <p:nvSpPr>
          <p:cNvPr id="2392" name="Google Shape;2392;g36fc2c14998_9_167"/>
          <p:cNvSpPr txBox="1"/>
          <p:nvPr/>
        </p:nvSpPr>
        <p:spPr>
          <a:xfrm>
            <a:off x="487825" y="1304875"/>
            <a:ext cx="6733200" cy="35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1" i="0" sz="1100" u="none" cap="none" strike="noStrike">
              <a:solidFill>
                <a:schemeClr val="dk1"/>
              </a:solidFill>
              <a:highlight>
                <a:srgbClr val="FFFFFF"/>
              </a:highlight>
              <a:latin typeface="Archivo"/>
              <a:ea typeface="Archivo"/>
              <a:cs typeface="Archivo"/>
              <a:sym typeface="Archivo"/>
            </a:endParaRPr>
          </a:p>
        </p:txBody>
      </p:sp>
      <p:sp>
        <p:nvSpPr>
          <p:cNvPr id="2393" name="Google Shape;2393;g36fc2c14998_9_16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94" name="Google Shape;2394;g36fc2c14998_9_167"/>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2395" name="Google Shape;2395;g36fc2c14998_9_167"/>
          <p:cNvSpPr txBox="1"/>
          <p:nvPr>
            <p:ph idx="1" type="body"/>
          </p:nvPr>
        </p:nvSpPr>
        <p:spPr>
          <a:xfrm>
            <a:off x="106050" y="1058825"/>
            <a:ext cx="4581300" cy="3724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Clr>
                <a:schemeClr val="dk1"/>
              </a:buClr>
              <a:buSzPts val="1300"/>
              <a:buFont typeface="Arial"/>
              <a:buNone/>
            </a:pPr>
            <a:r>
              <a:rPr b="1" lang="es">
                <a:solidFill>
                  <a:schemeClr val="dk1"/>
                </a:solidFill>
                <a:highlight>
                  <a:srgbClr val="B7DB20"/>
                </a:highlight>
                <a:latin typeface="Archivo"/>
                <a:ea typeface="Archivo"/>
                <a:cs typeface="Archivo"/>
                <a:sym typeface="Archivo"/>
              </a:rPr>
              <a:t>Objetivos: </a:t>
            </a:r>
            <a:endParaRPr b="1">
              <a:solidFill>
                <a:schemeClr val="dk1"/>
              </a:solidFill>
              <a:highlight>
                <a:srgbClr val="B7DB20"/>
              </a:highlight>
              <a:latin typeface="Archivo"/>
              <a:ea typeface="Archivo"/>
              <a:cs typeface="Archivo"/>
              <a:sym typeface="Archivo"/>
            </a:endParaRPr>
          </a:p>
          <a:p>
            <a:pPr indent="0" lvl="0" marL="0" rtl="0" algn="just">
              <a:lnSpc>
                <a:spcPct val="115000"/>
              </a:lnSpc>
              <a:spcBef>
                <a:spcPts val="1100"/>
              </a:spcBef>
              <a:spcAft>
                <a:spcPts val="0"/>
              </a:spcAft>
              <a:buClr>
                <a:schemeClr val="dk1"/>
              </a:buClr>
              <a:buSzPts val="1300"/>
              <a:buFont typeface="Arial"/>
              <a:buNone/>
            </a:pPr>
            <a:r>
              <a:rPr lang="es">
                <a:solidFill>
                  <a:schemeClr val="dk1"/>
                </a:solidFill>
                <a:latin typeface="Archivo"/>
                <a:ea typeface="Archivo"/>
                <a:cs typeface="Archivo"/>
                <a:sym typeface="Archivo"/>
              </a:rPr>
              <a:t>Que las/os estudiantes logren:</a:t>
            </a:r>
            <a:endParaRPr>
              <a:solidFill>
                <a:schemeClr val="dk1"/>
              </a:solidFill>
              <a:latin typeface="Archivo"/>
              <a:ea typeface="Archivo"/>
              <a:cs typeface="Archivo"/>
              <a:sym typeface="Archivo"/>
            </a:endParaRPr>
          </a:p>
          <a:p>
            <a:pPr indent="-285750" lvl="0" marL="285750" rtl="0" algn="l">
              <a:lnSpc>
                <a:spcPct val="115000"/>
              </a:lnSpc>
              <a:spcBef>
                <a:spcPts val="1000"/>
              </a:spcBef>
              <a:spcAft>
                <a:spcPts val="0"/>
              </a:spcAft>
              <a:buClr>
                <a:srgbClr val="595959"/>
              </a:buClr>
              <a:buSzPts val="1400"/>
              <a:buFont typeface="Archivo"/>
              <a:buChar char="●"/>
            </a:pPr>
            <a:r>
              <a:rPr lang="es">
                <a:solidFill>
                  <a:schemeClr val="dk1"/>
                </a:solidFill>
                <a:latin typeface="Archivo"/>
                <a:ea typeface="Archivo"/>
                <a:cs typeface="Archivo"/>
                <a:sym typeface="Archivo"/>
              </a:rPr>
              <a:t>Us</a:t>
            </a:r>
            <a:r>
              <a:rPr lang="es">
                <a:solidFill>
                  <a:schemeClr val="dk1"/>
                </a:solidFill>
                <a:latin typeface="Archivo"/>
                <a:ea typeface="Archivo"/>
                <a:cs typeface="Archivo"/>
                <a:sym typeface="Archivo"/>
              </a:rPr>
              <a:t>ar</a:t>
            </a:r>
            <a:r>
              <a:rPr lang="es">
                <a:solidFill>
                  <a:schemeClr val="dk1"/>
                </a:solidFill>
                <a:latin typeface="Archivo"/>
                <a:ea typeface="Archivo"/>
                <a:cs typeface="Archivo"/>
                <a:sym typeface="Archivo"/>
              </a:rPr>
              <a:t> escrituras intermedias com</a:t>
            </a:r>
            <a:r>
              <a:rPr lang="es">
                <a:solidFill>
                  <a:schemeClr val="dk1"/>
                </a:solidFill>
                <a:latin typeface="Archivo"/>
                <a:ea typeface="Archivo"/>
                <a:cs typeface="Archivo"/>
                <a:sym typeface="Archivo"/>
              </a:rPr>
              <a:t>o un</a:t>
            </a:r>
            <a:r>
              <a:rPr lang="es">
                <a:solidFill>
                  <a:schemeClr val="dk1"/>
                </a:solidFill>
                <a:latin typeface="Archivo"/>
                <a:ea typeface="Archivo"/>
                <a:cs typeface="Archivo"/>
                <a:sym typeface="Archivo"/>
              </a:rPr>
              <a:t> apoyo para hablar.  </a:t>
            </a:r>
            <a:endParaRPr>
              <a:latin typeface="Archivo"/>
              <a:ea typeface="Archivo"/>
              <a:cs typeface="Archivo"/>
              <a:sym typeface="Archivo"/>
            </a:endParaRPr>
          </a:p>
          <a:p>
            <a:pPr indent="-285750" lvl="0" marL="285750" rtl="0" algn="l">
              <a:lnSpc>
                <a:spcPct val="115000"/>
              </a:lnSpc>
              <a:spcBef>
                <a:spcPts val="1000"/>
              </a:spcBef>
              <a:spcAft>
                <a:spcPts val="0"/>
              </a:spcAft>
              <a:buClr>
                <a:srgbClr val="595959"/>
              </a:buClr>
              <a:buSzPts val="1400"/>
              <a:buFont typeface="Archivo"/>
              <a:buChar char="●"/>
            </a:pPr>
            <a:r>
              <a:rPr lang="es">
                <a:solidFill>
                  <a:schemeClr val="dk1"/>
                </a:solidFill>
                <a:latin typeface="Archivo"/>
                <a:ea typeface="Archivo"/>
                <a:cs typeface="Archivo"/>
                <a:sym typeface="Archivo"/>
              </a:rPr>
              <a:t>Us</a:t>
            </a:r>
            <a:r>
              <a:rPr lang="es">
                <a:solidFill>
                  <a:schemeClr val="dk1"/>
                </a:solidFill>
                <a:latin typeface="Archivo"/>
                <a:ea typeface="Archivo"/>
                <a:cs typeface="Archivo"/>
                <a:sym typeface="Archivo"/>
              </a:rPr>
              <a:t>ar</a:t>
            </a:r>
            <a:r>
              <a:rPr lang="es">
                <a:solidFill>
                  <a:schemeClr val="dk1"/>
                </a:solidFill>
                <a:latin typeface="Archivo"/>
                <a:ea typeface="Archivo"/>
                <a:cs typeface="Archivo"/>
                <a:sym typeface="Archivo"/>
              </a:rPr>
              <a:t>  recursos extratextuales para apoyar el discurso en función de un propósito d</a:t>
            </a:r>
            <a:r>
              <a:rPr lang="es">
                <a:solidFill>
                  <a:schemeClr val="dk1"/>
                </a:solidFill>
                <a:latin typeface="Archivo"/>
                <a:ea typeface="Archivo"/>
                <a:cs typeface="Archivo"/>
                <a:sym typeface="Archivo"/>
              </a:rPr>
              <a:t>ado.</a:t>
            </a:r>
            <a:endParaRPr>
              <a:latin typeface="Archivo"/>
              <a:ea typeface="Archivo"/>
              <a:cs typeface="Archivo"/>
              <a:sym typeface="Archivo"/>
            </a:endParaRPr>
          </a:p>
          <a:p>
            <a:pPr indent="-285750" lvl="0" marL="285750" rtl="0" algn="l">
              <a:lnSpc>
                <a:spcPct val="115000"/>
              </a:lnSpc>
              <a:spcBef>
                <a:spcPts val="1000"/>
              </a:spcBef>
              <a:spcAft>
                <a:spcPts val="0"/>
              </a:spcAft>
              <a:buClr>
                <a:srgbClr val="595959"/>
              </a:buClr>
              <a:buSzPts val="1400"/>
              <a:buFont typeface="Archivo"/>
              <a:buChar char="●"/>
            </a:pPr>
            <a:r>
              <a:rPr lang="es">
                <a:solidFill>
                  <a:schemeClr val="dk1"/>
                </a:solidFill>
                <a:latin typeface="Archivo"/>
                <a:ea typeface="Archivo"/>
                <a:cs typeface="Archivo"/>
                <a:sym typeface="Archivo"/>
              </a:rPr>
              <a:t>Adecua</a:t>
            </a:r>
            <a:r>
              <a:rPr lang="es">
                <a:solidFill>
                  <a:schemeClr val="dk1"/>
                </a:solidFill>
                <a:latin typeface="Archivo"/>
                <a:ea typeface="Archivo"/>
                <a:cs typeface="Archivo"/>
                <a:sym typeface="Archivo"/>
              </a:rPr>
              <a:t>r el discurso</a:t>
            </a:r>
            <a:r>
              <a:rPr lang="es">
                <a:solidFill>
                  <a:schemeClr val="dk1"/>
                </a:solidFill>
                <a:latin typeface="Archivo"/>
                <a:ea typeface="Archivo"/>
                <a:cs typeface="Archivo"/>
                <a:sym typeface="Archivo"/>
              </a:rPr>
              <a:t> de acuerdo a las/os destinatarias/os y al propósito comunicativo.</a:t>
            </a:r>
            <a:endParaRPr>
              <a:solidFill>
                <a:schemeClr val="dk1"/>
              </a:solidFill>
              <a:latin typeface="Archivo"/>
              <a:ea typeface="Archivo"/>
              <a:cs typeface="Archivo"/>
              <a:sym typeface="Archivo"/>
            </a:endParaRPr>
          </a:p>
          <a:p>
            <a:pPr indent="0" lvl="0" marL="457200" rtl="0" algn="l">
              <a:lnSpc>
                <a:spcPct val="115000"/>
              </a:lnSpc>
              <a:spcBef>
                <a:spcPts val="1000"/>
              </a:spcBef>
              <a:spcAft>
                <a:spcPts val="1000"/>
              </a:spcAft>
              <a:buSzPts val="1400"/>
              <a:buNone/>
            </a:pPr>
            <a:r>
              <a:t/>
            </a:r>
            <a:endParaRPr>
              <a:solidFill>
                <a:schemeClr val="dk1"/>
              </a:solidFill>
              <a:latin typeface="Archivo"/>
              <a:ea typeface="Archivo"/>
              <a:cs typeface="Archivo"/>
              <a:sym typeface="Archivo"/>
            </a:endParaRPr>
          </a:p>
        </p:txBody>
      </p:sp>
      <p:sp>
        <p:nvSpPr>
          <p:cNvPr id="2396" name="Google Shape;2396;g36fc2c14998_9_167"/>
          <p:cNvSpPr txBox="1"/>
          <p:nvPr>
            <p:ph idx="2" type="body"/>
          </p:nvPr>
        </p:nvSpPr>
        <p:spPr>
          <a:xfrm>
            <a:off x="4832400" y="1152475"/>
            <a:ext cx="3999900" cy="33786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just">
              <a:lnSpc>
                <a:spcPct val="100000"/>
              </a:lnSpc>
              <a:spcBef>
                <a:spcPts val="1100"/>
              </a:spcBef>
              <a:spcAft>
                <a:spcPts val="0"/>
              </a:spcAft>
              <a:buSzPct val="93333"/>
              <a:buNone/>
            </a:pPr>
            <a:r>
              <a:rPr b="1" lang="es" sz="1500">
                <a:solidFill>
                  <a:schemeClr val="dk1"/>
                </a:solidFill>
                <a:highlight>
                  <a:srgbClr val="B7DB20"/>
                </a:highlight>
                <a:latin typeface="Archivo"/>
                <a:ea typeface="Archivo"/>
                <a:cs typeface="Archivo"/>
                <a:sym typeface="Archivo"/>
              </a:rPr>
              <a:t>Contenidos:</a:t>
            </a:r>
            <a:endParaRPr b="1" sz="1500">
              <a:solidFill>
                <a:schemeClr val="dk1"/>
              </a:solidFill>
              <a:highlight>
                <a:srgbClr val="B7DB20"/>
              </a:highlight>
              <a:latin typeface="Archivo"/>
              <a:ea typeface="Archivo"/>
              <a:cs typeface="Archivo"/>
              <a:sym typeface="Archivo"/>
            </a:endParaRPr>
          </a:p>
          <a:p>
            <a:pPr indent="0" lvl="0" marL="0" rtl="0" algn="just">
              <a:lnSpc>
                <a:spcPct val="100000"/>
              </a:lnSpc>
              <a:spcBef>
                <a:spcPts val="1100"/>
              </a:spcBef>
              <a:spcAft>
                <a:spcPts val="0"/>
              </a:spcAft>
              <a:buSzPct val="93333"/>
              <a:buNone/>
            </a:pPr>
            <a:r>
              <a:t/>
            </a:r>
            <a:endParaRPr b="1" sz="1500">
              <a:solidFill>
                <a:schemeClr val="dk1"/>
              </a:solidFill>
              <a:highlight>
                <a:srgbClr val="B7DB20"/>
              </a:highlight>
              <a:latin typeface="Archivo"/>
              <a:ea typeface="Archivo"/>
              <a:cs typeface="Archivo"/>
              <a:sym typeface="Archivo"/>
            </a:endParaRPr>
          </a:p>
          <a:p>
            <a:pPr indent="-316706" lvl="0" marL="457200" rtl="0" algn="just">
              <a:lnSpc>
                <a:spcPct val="115000"/>
              </a:lnSpc>
              <a:spcBef>
                <a:spcPts val="1000"/>
              </a:spcBef>
              <a:spcAft>
                <a:spcPts val="0"/>
              </a:spcAft>
              <a:buSzPct val="100000"/>
              <a:buFont typeface="Archivo"/>
              <a:buChar char="●"/>
            </a:pPr>
            <a:r>
              <a:rPr lang="es" sz="1500">
                <a:solidFill>
                  <a:schemeClr val="dk1"/>
                </a:solidFill>
                <a:latin typeface="Archivo"/>
                <a:ea typeface="Archivo"/>
                <a:cs typeface="Archivo"/>
                <a:sym typeface="Archivo"/>
              </a:rPr>
              <a:t>Lectura de </a:t>
            </a:r>
            <a:r>
              <a:rPr lang="es" sz="1500">
                <a:solidFill>
                  <a:schemeClr val="dk1"/>
                </a:solidFill>
                <a:latin typeface="Archivo"/>
                <a:ea typeface="Archivo"/>
                <a:cs typeface="Archivo"/>
                <a:sym typeface="Archivo"/>
              </a:rPr>
              <a:t>relatos de tradición oral. El mito heroico. </a:t>
            </a:r>
            <a:endParaRPr sz="1500">
              <a:solidFill>
                <a:schemeClr val="dk1"/>
              </a:solidFill>
              <a:latin typeface="Archivo"/>
              <a:ea typeface="Archivo"/>
              <a:cs typeface="Archivo"/>
              <a:sym typeface="Archivo"/>
            </a:endParaRPr>
          </a:p>
          <a:p>
            <a:pPr indent="-316706" lvl="0" marL="457200" rtl="0" algn="just">
              <a:lnSpc>
                <a:spcPct val="115000"/>
              </a:lnSpc>
              <a:spcBef>
                <a:spcPts val="1000"/>
              </a:spcBef>
              <a:spcAft>
                <a:spcPts val="0"/>
              </a:spcAft>
              <a:buSzPct val="100000"/>
              <a:buFont typeface="Archivo"/>
              <a:buChar char="●"/>
            </a:pPr>
            <a:r>
              <a:rPr lang="es" sz="1500">
                <a:solidFill>
                  <a:schemeClr val="dk1"/>
                </a:solidFill>
                <a:latin typeface="Archivo"/>
                <a:ea typeface="Archivo"/>
                <a:cs typeface="Archivo"/>
                <a:sym typeface="Archivo"/>
              </a:rPr>
              <a:t>E</a:t>
            </a:r>
            <a:r>
              <a:rPr lang="es" sz="1500">
                <a:solidFill>
                  <a:schemeClr val="dk1"/>
                </a:solidFill>
                <a:latin typeface="Archivo"/>
                <a:ea typeface="Archivo"/>
                <a:cs typeface="Archivo"/>
                <a:sym typeface="Archivo"/>
              </a:rPr>
              <a:t>scritura de un</a:t>
            </a:r>
            <a:r>
              <a:rPr lang="es" sz="1500">
                <a:solidFill>
                  <a:schemeClr val="dk1"/>
                </a:solidFill>
                <a:latin typeface="Archivo"/>
                <a:ea typeface="Archivo"/>
                <a:cs typeface="Archivo"/>
                <a:sym typeface="Archivo"/>
              </a:rPr>
              <a:t> retrato literario: prosopografía y etopeya. </a:t>
            </a:r>
            <a:endParaRPr sz="1500">
              <a:solidFill>
                <a:schemeClr val="dk1"/>
              </a:solidFill>
              <a:latin typeface="Archivo"/>
              <a:ea typeface="Archivo"/>
              <a:cs typeface="Archivo"/>
              <a:sym typeface="Archivo"/>
            </a:endParaRPr>
          </a:p>
          <a:p>
            <a:pPr indent="-316706" lvl="0" marL="457200" rtl="0" algn="just">
              <a:lnSpc>
                <a:spcPct val="115000"/>
              </a:lnSpc>
              <a:spcBef>
                <a:spcPts val="1000"/>
              </a:spcBef>
              <a:spcAft>
                <a:spcPts val="0"/>
              </a:spcAft>
              <a:buSzPct val="100000"/>
              <a:buFont typeface="Archivo"/>
              <a:buChar char="●"/>
            </a:pPr>
            <a:r>
              <a:rPr lang="es" sz="1500">
                <a:solidFill>
                  <a:schemeClr val="dk1"/>
                </a:solidFill>
                <a:latin typeface="Archivo"/>
                <a:ea typeface="Archivo"/>
                <a:cs typeface="Archivo"/>
                <a:sym typeface="Archivo"/>
              </a:rPr>
              <a:t>Lectura y escucha de los textos producidos.</a:t>
            </a:r>
            <a:endParaRPr sz="1500">
              <a:solidFill>
                <a:schemeClr val="dk1"/>
              </a:solidFill>
              <a:latin typeface="Archivo"/>
              <a:ea typeface="Archivo"/>
              <a:cs typeface="Archivo"/>
              <a:sym typeface="Archivo"/>
            </a:endParaRPr>
          </a:p>
          <a:p>
            <a:pPr indent="-316706" lvl="0" marL="457200" rtl="0" algn="just">
              <a:lnSpc>
                <a:spcPct val="115000"/>
              </a:lnSpc>
              <a:spcBef>
                <a:spcPts val="1000"/>
              </a:spcBef>
              <a:spcAft>
                <a:spcPts val="0"/>
              </a:spcAft>
              <a:buSzPct val="100000"/>
              <a:buFont typeface="Archivo"/>
              <a:buChar char="●"/>
            </a:pPr>
            <a:r>
              <a:rPr lang="es" sz="1500">
                <a:solidFill>
                  <a:schemeClr val="dk1"/>
                </a:solidFill>
                <a:latin typeface="Archivo"/>
                <a:ea typeface="Archivo"/>
                <a:cs typeface="Archivo"/>
                <a:sym typeface="Archivo"/>
              </a:rPr>
              <a:t>U</a:t>
            </a:r>
            <a:r>
              <a:rPr lang="es" sz="1500">
                <a:solidFill>
                  <a:schemeClr val="dk1"/>
                </a:solidFill>
                <a:latin typeface="Archivo"/>
                <a:ea typeface="Archivo"/>
                <a:cs typeface="Archivo"/>
                <a:sym typeface="Archivo"/>
              </a:rPr>
              <a:t>so de </a:t>
            </a:r>
            <a:r>
              <a:rPr lang="es" sz="1500">
                <a:solidFill>
                  <a:schemeClr val="dk1"/>
                </a:solidFill>
                <a:latin typeface="Archivo"/>
                <a:ea typeface="Archivo"/>
                <a:cs typeface="Archivo"/>
                <a:sym typeface="Archivo"/>
              </a:rPr>
              <a:t>herramientas digitales (IA)</a:t>
            </a:r>
            <a:r>
              <a:rPr lang="es" sz="1500">
                <a:solidFill>
                  <a:schemeClr val="dk1"/>
                </a:solidFill>
                <a:latin typeface="Archivo"/>
                <a:ea typeface="Archivo"/>
                <a:cs typeface="Archivo"/>
                <a:sym typeface="Archivo"/>
              </a:rPr>
              <a:t> para </a:t>
            </a:r>
            <a:r>
              <a:rPr lang="es" sz="1500">
                <a:solidFill>
                  <a:schemeClr val="dk1"/>
                </a:solidFill>
                <a:latin typeface="Archivo"/>
                <a:ea typeface="Archivo"/>
                <a:cs typeface="Archivo"/>
                <a:sym typeface="Archivo"/>
              </a:rPr>
              <a:t>pensar la ilustración de los textos</a:t>
            </a:r>
            <a:r>
              <a:rPr lang="es" sz="1500">
                <a:solidFill>
                  <a:schemeClr val="dk1"/>
                </a:solidFill>
                <a:latin typeface="Archivo"/>
                <a:ea typeface="Archivo"/>
                <a:cs typeface="Archivo"/>
                <a:sym typeface="Archivo"/>
              </a:rPr>
              <a:t>. </a:t>
            </a:r>
            <a:endParaRPr sz="1500">
              <a:solidFill>
                <a:schemeClr val="dk1"/>
              </a:solidFill>
              <a:latin typeface="Archivo"/>
              <a:ea typeface="Archivo"/>
              <a:cs typeface="Archivo"/>
              <a:sym typeface="Archivo"/>
            </a:endParaRPr>
          </a:p>
          <a:p>
            <a:pPr indent="-316706" lvl="0" marL="457200" rtl="0" algn="just">
              <a:lnSpc>
                <a:spcPct val="115000"/>
              </a:lnSpc>
              <a:spcBef>
                <a:spcPts val="1000"/>
              </a:spcBef>
              <a:spcAft>
                <a:spcPts val="0"/>
              </a:spcAft>
              <a:buSzPct val="100000"/>
              <a:buFont typeface="Archivo"/>
              <a:buChar char="●"/>
            </a:pPr>
            <a:r>
              <a:rPr i="1" lang="es" sz="1500">
                <a:solidFill>
                  <a:schemeClr val="dk1"/>
                </a:solidFill>
                <a:latin typeface="Archivo"/>
                <a:ea typeface="Archivo"/>
                <a:cs typeface="Archivo"/>
                <a:sym typeface="Archivo"/>
              </a:rPr>
              <a:t>Batalla</a:t>
            </a:r>
            <a:r>
              <a:rPr lang="es" sz="1500">
                <a:solidFill>
                  <a:schemeClr val="dk1"/>
                </a:solidFill>
                <a:latin typeface="Archivo"/>
                <a:ea typeface="Archivo"/>
                <a:cs typeface="Archivo"/>
                <a:sym typeface="Archivo"/>
              </a:rPr>
              <a:t> oral de monstruos.</a:t>
            </a:r>
            <a:endParaRPr sz="1500">
              <a:solidFill>
                <a:schemeClr val="dk1"/>
              </a:solidFill>
              <a:latin typeface="Archivo"/>
              <a:ea typeface="Archivo"/>
              <a:cs typeface="Archivo"/>
              <a:sym typeface="Archivo"/>
            </a:endParaRPr>
          </a:p>
          <a:p>
            <a:pPr indent="-228600" lvl="0" marL="457200" rtl="0" algn="just">
              <a:lnSpc>
                <a:spcPct val="115000"/>
              </a:lnSpc>
              <a:spcBef>
                <a:spcPts val="1000"/>
              </a:spcBef>
              <a:spcAft>
                <a:spcPts val="0"/>
              </a:spcAft>
              <a:buClr>
                <a:srgbClr val="38761D"/>
              </a:buClr>
              <a:buSzPct val="100000"/>
              <a:buFont typeface="Archivo"/>
              <a:buNone/>
            </a:pPr>
            <a:r>
              <a:t/>
            </a:r>
            <a:endParaRPr b="1" sz="1100">
              <a:solidFill>
                <a:schemeClr val="dk1"/>
              </a:solidFill>
              <a:highlight>
                <a:srgbClr val="B7DB20"/>
              </a:highlight>
              <a:latin typeface="Archivo"/>
              <a:ea typeface="Archivo"/>
              <a:cs typeface="Archivo"/>
              <a:sym typeface="Archivo"/>
            </a:endParaRPr>
          </a:p>
        </p:txBody>
      </p:sp>
      <p:sp>
        <p:nvSpPr>
          <p:cNvPr id="2397" name="Google Shape;2397;g36fc2c14998_9_167"/>
          <p:cNvSpPr txBox="1"/>
          <p:nvPr/>
        </p:nvSpPr>
        <p:spPr>
          <a:xfrm>
            <a:off x="158425" y="168425"/>
            <a:ext cx="3999900" cy="4428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i="0" lang="es" sz="1800" u="none" cap="none" strike="noStrike">
                <a:solidFill>
                  <a:schemeClr val="dk1"/>
                </a:solidFill>
                <a:latin typeface="Archivo"/>
                <a:ea typeface="Archivo"/>
                <a:cs typeface="Archivo"/>
                <a:sym typeface="Archivo"/>
              </a:rPr>
              <a:t>Batalla de monstruos</a:t>
            </a:r>
            <a:endParaRPr b="0" i="0" sz="1600" u="none" cap="none" strike="noStrike">
              <a:solidFill>
                <a:srgbClr val="000000"/>
              </a:solidFill>
              <a:highlight>
                <a:srgbClr val="B7DB20"/>
              </a:highlight>
              <a:latin typeface="Nunito ExtraBold"/>
              <a:ea typeface="Nunito ExtraBold"/>
              <a:cs typeface="Nunito ExtraBold"/>
              <a:sym typeface="Nunito ExtraBo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01" name="Shape 2401"/>
        <p:cNvGrpSpPr/>
        <p:nvPr/>
      </p:nvGrpSpPr>
      <p:grpSpPr>
        <a:xfrm>
          <a:off x="0" y="0"/>
          <a:ext cx="0" cy="0"/>
          <a:chOff x="0" y="0"/>
          <a:chExt cx="0" cy="0"/>
        </a:xfrm>
      </p:grpSpPr>
      <p:pic>
        <p:nvPicPr>
          <p:cNvPr id="2402" name="Google Shape;2402;g36fc2c14998_9_177"/>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2403" name="Google Shape;2403;g36fc2c14998_9_177"/>
          <p:cNvSpPr txBox="1"/>
          <p:nvPr/>
        </p:nvSpPr>
        <p:spPr>
          <a:xfrm>
            <a:off x="391725" y="208625"/>
            <a:ext cx="30867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100" u="none" cap="none" strike="noStrike">
                <a:solidFill>
                  <a:schemeClr val="dk1"/>
                </a:solidFill>
                <a:highlight>
                  <a:srgbClr val="B7DB20"/>
                </a:highlight>
                <a:latin typeface="Archivo ExtraBold"/>
                <a:ea typeface="Archivo ExtraBold"/>
                <a:cs typeface="Archivo ExtraBold"/>
                <a:sym typeface="Archivo ExtraBold"/>
              </a:rPr>
              <a:t>Batalla de monstruos</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404" name="Google Shape;2404;g36fc2c14998_9_177"/>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05" name="Google Shape;2405;g36fc2c14998_9_177"/>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2406" name="Google Shape;2406;g36fc2c14998_9_177"/>
          <p:cNvSpPr txBox="1"/>
          <p:nvPr/>
        </p:nvSpPr>
        <p:spPr>
          <a:xfrm>
            <a:off x="391725" y="972421"/>
            <a:ext cx="8257500" cy="3755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s" sz="1400" u="none" cap="none" strike="noStrike">
                <a:solidFill>
                  <a:srgbClr val="000000"/>
                </a:solidFill>
                <a:latin typeface="Archivo"/>
                <a:ea typeface="Archivo"/>
                <a:cs typeface="Archivo"/>
                <a:sym typeface="Archivo"/>
              </a:rPr>
              <a:t>Momentos claves en la secuencia de enseñanza-aprendizaje:</a:t>
            </a:r>
            <a:endParaRPr i="0" sz="1400" u="none" cap="none" strike="noStrike">
              <a:solidFill>
                <a:srgbClr val="000000"/>
              </a:solidFill>
              <a:latin typeface="Archivo"/>
              <a:ea typeface="Archivo"/>
              <a:cs typeface="Archivo"/>
              <a:sym typeface="Archivo"/>
            </a:endParaRPr>
          </a:p>
          <a:p>
            <a:pPr indent="0" lvl="0" marL="0" marR="0" rtl="0" algn="l">
              <a:lnSpc>
                <a:spcPct val="100000"/>
              </a:lnSpc>
              <a:spcBef>
                <a:spcPts val="0"/>
              </a:spcBef>
              <a:spcAft>
                <a:spcPts val="0"/>
              </a:spcAft>
              <a:buNone/>
            </a:pPr>
            <a:r>
              <a:t/>
            </a:r>
            <a:endParaRPr>
              <a:latin typeface="Archivo"/>
              <a:ea typeface="Archivo"/>
              <a:cs typeface="Archivo"/>
              <a:sym typeface="Archivo"/>
            </a:endParaRPr>
          </a:p>
          <a:p>
            <a:pPr indent="0" lvl="0" marL="0" marR="0" rtl="0" algn="l">
              <a:lnSpc>
                <a:spcPct val="100000"/>
              </a:lnSpc>
              <a:spcBef>
                <a:spcPts val="0"/>
              </a:spcBef>
              <a:spcAft>
                <a:spcPts val="0"/>
              </a:spcAft>
              <a:buNone/>
            </a:pPr>
            <a:r>
              <a:rPr i="0" lang="es" sz="1400" u="none" cap="none" strike="noStrike">
                <a:solidFill>
                  <a:srgbClr val="000000"/>
                </a:solidFill>
                <a:latin typeface="Archivo"/>
                <a:ea typeface="Archivo"/>
                <a:cs typeface="Archivo"/>
                <a:sym typeface="Archivo"/>
              </a:rPr>
              <a:t>I)  La escritura del retrato literario y su reescritura:</a:t>
            </a:r>
            <a:endParaRPr>
              <a:latin typeface="Archivo"/>
              <a:ea typeface="Archivo"/>
              <a:cs typeface="Archivo"/>
              <a:sym typeface="Archivo"/>
            </a:endParaRPr>
          </a:p>
          <a:p>
            <a:pPr indent="0" lvl="0" marL="0" marR="0" rtl="0" algn="l">
              <a:lnSpc>
                <a:spcPct val="100000"/>
              </a:lnSpc>
              <a:spcBef>
                <a:spcPts val="0"/>
              </a:spcBef>
              <a:spcAft>
                <a:spcPts val="0"/>
              </a:spcAft>
              <a:buNone/>
            </a:pPr>
            <a:r>
              <a:rPr i="0" lang="es" sz="1400" u="none" cap="none" strike="noStrike">
                <a:solidFill>
                  <a:srgbClr val="000000"/>
                </a:solidFill>
                <a:latin typeface="Archivo"/>
                <a:ea typeface="Archivo"/>
                <a:cs typeface="Archivo"/>
                <a:sym typeface="Archivo"/>
              </a:rPr>
              <a:t>	- Qué se debería tener en cuenta a la hora de escribir un retrato literario. </a:t>
            </a:r>
            <a:endParaRPr>
              <a:latin typeface="Archivo"/>
              <a:ea typeface="Archivo"/>
              <a:cs typeface="Archivo"/>
              <a:sym typeface="Archivo"/>
            </a:endParaRPr>
          </a:p>
          <a:p>
            <a:pPr indent="0" lvl="0" marL="0" marR="0" rtl="0" algn="l">
              <a:lnSpc>
                <a:spcPct val="100000"/>
              </a:lnSpc>
              <a:spcBef>
                <a:spcPts val="0"/>
              </a:spcBef>
              <a:spcAft>
                <a:spcPts val="0"/>
              </a:spcAft>
              <a:buNone/>
            </a:pPr>
            <a:r>
              <a:rPr i="0" lang="es" sz="1400" u="none" cap="none" strike="noStrike">
                <a:solidFill>
                  <a:srgbClr val="000000"/>
                </a:solidFill>
                <a:latin typeface="Archivo"/>
                <a:ea typeface="Archivo"/>
                <a:cs typeface="Archivo"/>
                <a:sym typeface="Archivo"/>
              </a:rPr>
              <a:t>	- El uso adecuado de la IA para propiciar una segunda escritura.</a:t>
            </a:r>
            <a:endParaRPr>
              <a:latin typeface="Archivo"/>
              <a:ea typeface="Archivo"/>
              <a:cs typeface="Archivo"/>
              <a:sym typeface="Archivo"/>
            </a:endParaRPr>
          </a:p>
          <a:p>
            <a:pPr indent="0" lvl="0" marL="0" marR="0" rtl="0" algn="l">
              <a:lnSpc>
                <a:spcPct val="100000"/>
              </a:lnSpc>
              <a:spcBef>
                <a:spcPts val="0"/>
              </a:spcBef>
              <a:spcAft>
                <a:spcPts val="0"/>
              </a:spcAft>
              <a:buNone/>
            </a:pPr>
            <a:r>
              <a:t/>
            </a:r>
            <a:endParaRPr i="0" sz="1400" u="none" cap="none" strike="noStrike">
              <a:solidFill>
                <a:srgbClr val="000000"/>
              </a:solidFill>
              <a:latin typeface="Archivo"/>
              <a:ea typeface="Archivo"/>
              <a:cs typeface="Archivo"/>
              <a:sym typeface="Archivo"/>
            </a:endParaRPr>
          </a:p>
          <a:p>
            <a:pPr indent="0" lvl="0" marL="0" marR="0" rtl="0" algn="l">
              <a:lnSpc>
                <a:spcPct val="100000"/>
              </a:lnSpc>
              <a:spcBef>
                <a:spcPts val="0"/>
              </a:spcBef>
              <a:spcAft>
                <a:spcPts val="0"/>
              </a:spcAft>
              <a:buNone/>
            </a:pPr>
            <a:r>
              <a:rPr i="0" lang="es" sz="1400" u="none" cap="none" strike="noStrike">
                <a:solidFill>
                  <a:srgbClr val="000000"/>
                </a:solidFill>
                <a:latin typeface="Archivo"/>
                <a:ea typeface="Archivo"/>
                <a:cs typeface="Archivo"/>
                <a:sym typeface="Archivo"/>
              </a:rPr>
              <a:t>II)  Compartir la escritura: </a:t>
            </a:r>
            <a:endParaRPr>
              <a:latin typeface="Archivo"/>
              <a:ea typeface="Archivo"/>
              <a:cs typeface="Archivo"/>
              <a:sym typeface="Archivo"/>
            </a:endParaRPr>
          </a:p>
          <a:p>
            <a:pPr indent="0" lvl="0" marL="0" marR="0" rtl="0" algn="l">
              <a:lnSpc>
                <a:spcPct val="100000"/>
              </a:lnSpc>
              <a:spcBef>
                <a:spcPts val="0"/>
              </a:spcBef>
              <a:spcAft>
                <a:spcPts val="0"/>
              </a:spcAft>
              <a:buNone/>
            </a:pPr>
            <a:r>
              <a:rPr i="0" lang="es" sz="1400" u="none" cap="none" strike="noStrike">
                <a:solidFill>
                  <a:srgbClr val="000000"/>
                </a:solidFill>
                <a:latin typeface="Archivo"/>
                <a:ea typeface="Archivo"/>
                <a:cs typeface="Archivo"/>
                <a:sym typeface="Archivo"/>
              </a:rPr>
              <a:t>	- Observación e intervención docente.</a:t>
            </a:r>
            <a:endParaRPr>
              <a:latin typeface="Archivo"/>
              <a:ea typeface="Archivo"/>
              <a:cs typeface="Archivo"/>
              <a:sym typeface="Archivo"/>
            </a:endParaRPr>
          </a:p>
          <a:p>
            <a:pPr indent="0" lvl="0" marL="0" marR="0" rtl="0" algn="l">
              <a:lnSpc>
                <a:spcPct val="100000"/>
              </a:lnSpc>
              <a:spcBef>
                <a:spcPts val="0"/>
              </a:spcBef>
              <a:spcAft>
                <a:spcPts val="0"/>
              </a:spcAft>
              <a:buNone/>
            </a:pPr>
            <a:r>
              <a:rPr i="0" lang="es" sz="1400" u="none" cap="none" strike="noStrike">
                <a:solidFill>
                  <a:srgbClr val="000000"/>
                </a:solidFill>
                <a:latin typeface="Archivo"/>
                <a:ea typeface="Archivo"/>
                <a:cs typeface="Archivo"/>
                <a:sym typeface="Archivo"/>
              </a:rPr>
              <a:t>	- Primeras dificultades vinculadas a la escucha atenta y la toma de notas.</a:t>
            </a:r>
            <a:endParaRPr>
              <a:latin typeface="Archivo"/>
              <a:ea typeface="Archivo"/>
              <a:cs typeface="Archivo"/>
              <a:sym typeface="Archivo"/>
            </a:endParaRPr>
          </a:p>
          <a:p>
            <a:pPr indent="0" lvl="0" marL="0" marR="0" rtl="0" algn="l">
              <a:lnSpc>
                <a:spcPct val="100000"/>
              </a:lnSpc>
              <a:spcBef>
                <a:spcPts val="0"/>
              </a:spcBef>
              <a:spcAft>
                <a:spcPts val="0"/>
              </a:spcAft>
              <a:buNone/>
            </a:pPr>
            <a:r>
              <a:rPr i="0" lang="es" sz="1400" u="none" cap="none" strike="noStrike">
                <a:solidFill>
                  <a:srgbClr val="000000"/>
                </a:solidFill>
                <a:latin typeface="Archivo"/>
                <a:ea typeface="Archivo"/>
                <a:cs typeface="Archivo"/>
                <a:sym typeface="Archivo"/>
              </a:rPr>
              <a:t>	- Momento de retroalimentación y proceso metacognitivo.</a:t>
            </a:r>
            <a:endParaRPr>
              <a:latin typeface="Archivo"/>
              <a:ea typeface="Archivo"/>
              <a:cs typeface="Archivo"/>
              <a:sym typeface="Archivo"/>
            </a:endParaRPr>
          </a:p>
          <a:p>
            <a:pPr indent="0" lvl="0" marL="0" marR="0" rtl="0" algn="l">
              <a:lnSpc>
                <a:spcPct val="100000"/>
              </a:lnSpc>
              <a:spcBef>
                <a:spcPts val="0"/>
              </a:spcBef>
              <a:spcAft>
                <a:spcPts val="0"/>
              </a:spcAft>
              <a:buNone/>
            </a:pPr>
            <a:r>
              <a:t/>
            </a:r>
            <a:endParaRPr i="0" sz="1400" u="none" cap="none" strike="noStrike">
              <a:solidFill>
                <a:srgbClr val="000000"/>
              </a:solidFill>
              <a:latin typeface="Archivo"/>
              <a:ea typeface="Archivo"/>
              <a:cs typeface="Archivo"/>
              <a:sym typeface="Archivo"/>
            </a:endParaRPr>
          </a:p>
          <a:p>
            <a:pPr indent="0" lvl="0" marL="0" marR="0" rtl="0" algn="l">
              <a:lnSpc>
                <a:spcPct val="100000"/>
              </a:lnSpc>
              <a:spcBef>
                <a:spcPts val="0"/>
              </a:spcBef>
              <a:spcAft>
                <a:spcPts val="0"/>
              </a:spcAft>
              <a:buNone/>
            </a:pPr>
            <a:r>
              <a:rPr i="0" lang="es" sz="1400" u="none" cap="none" strike="noStrike">
                <a:solidFill>
                  <a:srgbClr val="000000"/>
                </a:solidFill>
                <a:latin typeface="Archivo"/>
                <a:ea typeface="Archivo"/>
                <a:cs typeface="Archivo"/>
                <a:sym typeface="Archivo"/>
              </a:rPr>
              <a:t>III) La competencia:</a:t>
            </a:r>
            <a:endParaRPr>
              <a:latin typeface="Archivo"/>
              <a:ea typeface="Archivo"/>
              <a:cs typeface="Archivo"/>
              <a:sym typeface="Archivo"/>
            </a:endParaRPr>
          </a:p>
          <a:p>
            <a:pPr indent="0" lvl="0" marL="0" marR="0" rtl="0" algn="l">
              <a:lnSpc>
                <a:spcPct val="100000"/>
              </a:lnSpc>
              <a:spcBef>
                <a:spcPts val="0"/>
              </a:spcBef>
              <a:spcAft>
                <a:spcPts val="0"/>
              </a:spcAft>
              <a:buNone/>
            </a:pPr>
            <a:r>
              <a:rPr i="0" lang="es" sz="1400" u="none" cap="none" strike="noStrike">
                <a:solidFill>
                  <a:srgbClr val="000000"/>
                </a:solidFill>
                <a:latin typeface="Archivo"/>
                <a:ea typeface="Archivo"/>
                <a:cs typeface="Archivo"/>
                <a:sym typeface="Archivo"/>
              </a:rPr>
              <a:t>	- Entender que jugando también se aprende. Jugar en serio, el juego como ejercicio.</a:t>
            </a:r>
            <a:endParaRPr>
              <a:latin typeface="Archivo"/>
              <a:ea typeface="Archivo"/>
              <a:cs typeface="Archivo"/>
              <a:sym typeface="Archivo"/>
            </a:endParaRPr>
          </a:p>
          <a:p>
            <a:pPr indent="0" lvl="0" marL="0" marR="0" rtl="0" algn="l">
              <a:lnSpc>
                <a:spcPct val="100000"/>
              </a:lnSpc>
              <a:spcBef>
                <a:spcPts val="0"/>
              </a:spcBef>
              <a:spcAft>
                <a:spcPts val="0"/>
              </a:spcAft>
              <a:buNone/>
            </a:pPr>
            <a:r>
              <a:rPr i="0" lang="es" sz="1400" u="none" cap="none" strike="noStrike">
                <a:solidFill>
                  <a:srgbClr val="000000"/>
                </a:solidFill>
                <a:latin typeface="Archivo"/>
                <a:ea typeface="Archivo"/>
                <a:cs typeface="Archivo"/>
                <a:sym typeface="Archivo"/>
              </a:rPr>
              <a:t>	- Importancia de la argumentación y la creación espontánea en la oralidad.</a:t>
            </a:r>
            <a:endParaRPr>
              <a:latin typeface="Archivo"/>
              <a:ea typeface="Archivo"/>
              <a:cs typeface="Archivo"/>
              <a:sym typeface="Archivo"/>
            </a:endParaRPr>
          </a:p>
          <a:p>
            <a:pPr indent="0" lvl="0" marL="0" marR="0" rtl="0" algn="l">
              <a:lnSpc>
                <a:spcPct val="100000"/>
              </a:lnSpc>
              <a:spcBef>
                <a:spcPts val="0"/>
              </a:spcBef>
              <a:spcAft>
                <a:spcPts val="0"/>
              </a:spcAft>
              <a:buNone/>
            </a:pPr>
            <a:r>
              <a:t/>
            </a:r>
            <a:endParaRPr i="0" sz="1400" u="none" cap="none" strike="noStrike">
              <a:solidFill>
                <a:srgbClr val="000000"/>
              </a:solidFill>
              <a:latin typeface="Archivo"/>
              <a:ea typeface="Archivo"/>
              <a:cs typeface="Archivo"/>
              <a:sym typeface="Archivo"/>
            </a:endParaRPr>
          </a:p>
          <a:p>
            <a:pPr indent="0" lvl="0" marL="0" marR="0" rtl="0" algn="l">
              <a:lnSpc>
                <a:spcPct val="100000"/>
              </a:lnSpc>
              <a:spcBef>
                <a:spcPts val="0"/>
              </a:spcBef>
              <a:spcAft>
                <a:spcPts val="0"/>
              </a:spcAft>
              <a:buNone/>
            </a:pPr>
            <a:r>
              <a:rPr i="0" lang="es" sz="1400" u="none" cap="none" strike="noStrike">
                <a:solidFill>
                  <a:srgbClr val="000000"/>
                </a:solidFill>
                <a:latin typeface="Archivo"/>
                <a:ea typeface="Archivo"/>
                <a:cs typeface="Archivo"/>
                <a:sym typeface="Archivo"/>
              </a:rPr>
              <a:t>Resultó fundamental ensayar el uso de las escrituras intermedias, y la mediación docente a la hora de las intervenciones orales.</a:t>
            </a:r>
            <a:endParaRPr i="0" sz="1400" u="none" cap="none" strike="noStrike">
              <a:solidFill>
                <a:srgbClr val="000000"/>
              </a:solidFill>
              <a:latin typeface="Archivo"/>
              <a:ea typeface="Archivo"/>
              <a:cs typeface="Archivo"/>
              <a:sym typeface="Archivo"/>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10" name="Shape 2410"/>
        <p:cNvGrpSpPr/>
        <p:nvPr/>
      </p:nvGrpSpPr>
      <p:grpSpPr>
        <a:xfrm>
          <a:off x="0" y="0"/>
          <a:ext cx="0" cy="0"/>
          <a:chOff x="0" y="0"/>
          <a:chExt cx="0" cy="0"/>
        </a:xfrm>
      </p:grpSpPr>
      <p:pic>
        <p:nvPicPr>
          <p:cNvPr id="2411" name="Google Shape;2411;g36fc2c14998_9_185"/>
          <p:cNvPicPr preferRelativeResize="0"/>
          <p:nvPr/>
        </p:nvPicPr>
        <p:blipFill rotWithShape="1">
          <a:blip r:embed="rId3">
            <a:alphaModFix/>
          </a:blip>
          <a:srcRect b="0" l="0" r="0" t="0"/>
          <a:stretch/>
        </p:blipFill>
        <p:spPr>
          <a:xfrm>
            <a:off x="158425" y="747050"/>
            <a:ext cx="1261814" cy="311763"/>
          </a:xfrm>
          <a:prstGeom prst="rect">
            <a:avLst/>
          </a:prstGeom>
          <a:noFill/>
          <a:ln>
            <a:noFill/>
          </a:ln>
        </p:spPr>
      </p:pic>
      <p:sp>
        <p:nvSpPr>
          <p:cNvPr id="2412" name="Google Shape;2412;g36fc2c14998_9_185"/>
          <p:cNvSpPr txBox="1"/>
          <p:nvPr/>
        </p:nvSpPr>
        <p:spPr>
          <a:xfrm>
            <a:off x="487825" y="1304875"/>
            <a:ext cx="6733200" cy="35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1" i="0" sz="1100" u="none" cap="none" strike="noStrike">
              <a:solidFill>
                <a:schemeClr val="dk1"/>
              </a:solidFill>
              <a:highlight>
                <a:srgbClr val="FFFFFF"/>
              </a:highlight>
              <a:latin typeface="Archivo"/>
              <a:ea typeface="Archivo"/>
              <a:cs typeface="Archivo"/>
              <a:sym typeface="Archivo"/>
            </a:endParaRPr>
          </a:p>
        </p:txBody>
      </p:sp>
      <p:sp>
        <p:nvSpPr>
          <p:cNvPr id="2413" name="Google Shape;2413;g36fc2c14998_9_18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14" name="Google Shape;2414;g36fc2c14998_9_185"/>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2415" name="Google Shape;2415;g36fc2c14998_9_185"/>
          <p:cNvSpPr txBox="1"/>
          <p:nvPr>
            <p:ph idx="1" type="body"/>
          </p:nvPr>
        </p:nvSpPr>
        <p:spPr>
          <a:xfrm>
            <a:off x="106050" y="1058825"/>
            <a:ext cx="4581300" cy="3724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Clr>
                <a:schemeClr val="dk1"/>
              </a:buClr>
              <a:buSzPts val="1300"/>
              <a:buFont typeface="Arial"/>
              <a:buNone/>
            </a:pPr>
            <a:r>
              <a:rPr b="1" lang="es">
                <a:solidFill>
                  <a:schemeClr val="dk1"/>
                </a:solidFill>
                <a:highlight>
                  <a:srgbClr val="B7DB20"/>
                </a:highlight>
                <a:latin typeface="Archivo"/>
                <a:ea typeface="Archivo"/>
                <a:cs typeface="Archivo"/>
                <a:sym typeface="Archivo"/>
              </a:rPr>
              <a:t>Objetivos: </a:t>
            </a:r>
            <a:endParaRPr b="1">
              <a:solidFill>
                <a:schemeClr val="dk1"/>
              </a:solidFill>
              <a:highlight>
                <a:srgbClr val="B7DB20"/>
              </a:highlight>
              <a:latin typeface="Archivo"/>
              <a:ea typeface="Archivo"/>
              <a:cs typeface="Archivo"/>
              <a:sym typeface="Archivo"/>
            </a:endParaRPr>
          </a:p>
          <a:p>
            <a:pPr indent="0" lvl="0" marL="0" rtl="0" algn="just">
              <a:lnSpc>
                <a:spcPct val="115000"/>
              </a:lnSpc>
              <a:spcBef>
                <a:spcPts val="1100"/>
              </a:spcBef>
              <a:spcAft>
                <a:spcPts val="0"/>
              </a:spcAft>
              <a:buClr>
                <a:schemeClr val="dk1"/>
              </a:buClr>
              <a:buSzPts val="1300"/>
              <a:buFont typeface="Arial"/>
              <a:buNone/>
            </a:pPr>
            <a:r>
              <a:rPr lang="es">
                <a:solidFill>
                  <a:schemeClr val="dk1"/>
                </a:solidFill>
                <a:latin typeface="Archivo"/>
                <a:ea typeface="Archivo"/>
                <a:cs typeface="Archivo"/>
                <a:sym typeface="Archivo"/>
              </a:rPr>
              <a:t>Que las/os estudiantes logren:</a:t>
            </a:r>
            <a:endParaRPr>
              <a:solidFill>
                <a:schemeClr val="dk1"/>
              </a:solidFill>
              <a:latin typeface="Archivo"/>
              <a:ea typeface="Archivo"/>
              <a:cs typeface="Archivo"/>
              <a:sym typeface="Archivo"/>
            </a:endParaRPr>
          </a:p>
          <a:p>
            <a:pPr indent="-285750" lvl="0" marL="285750" rtl="0" algn="l">
              <a:lnSpc>
                <a:spcPct val="115000"/>
              </a:lnSpc>
              <a:spcBef>
                <a:spcPts val="1000"/>
              </a:spcBef>
              <a:spcAft>
                <a:spcPts val="0"/>
              </a:spcAft>
              <a:buSzPts val="1400"/>
              <a:buFont typeface="Archivo"/>
              <a:buChar char="•"/>
            </a:pPr>
            <a:r>
              <a:rPr lang="es">
                <a:solidFill>
                  <a:schemeClr val="dk1"/>
                </a:solidFill>
                <a:latin typeface="Archivo"/>
                <a:ea typeface="Archivo"/>
                <a:cs typeface="Archivo"/>
                <a:sym typeface="Archivo"/>
              </a:rPr>
              <a:t>Uso de escrituras intermedias como escrituras de apoyo para hablar.  </a:t>
            </a:r>
            <a:endParaRPr>
              <a:solidFill>
                <a:schemeClr val="dk1"/>
              </a:solidFill>
              <a:latin typeface="Archivo"/>
              <a:ea typeface="Archivo"/>
              <a:cs typeface="Archivo"/>
              <a:sym typeface="Archivo"/>
            </a:endParaRPr>
          </a:p>
          <a:p>
            <a:pPr indent="-285750" lvl="0" marL="285750" rtl="0" algn="l">
              <a:lnSpc>
                <a:spcPct val="115000"/>
              </a:lnSpc>
              <a:spcBef>
                <a:spcPts val="1000"/>
              </a:spcBef>
              <a:spcAft>
                <a:spcPts val="0"/>
              </a:spcAft>
              <a:buSzPts val="1400"/>
              <a:buFont typeface="Archivo"/>
              <a:buChar char="•"/>
            </a:pPr>
            <a:r>
              <a:rPr lang="es">
                <a:solidFill>
                  <a:schemeClr val="dk1"/>
                </a:solidFill>
                <a:latin typeface="Archivo"/>
                <a:ea typeface="Archivo"/>
                <a:cs typeface="Archivo"/>
                <a:sym typeface="Archivo"/>
              </a:rPr>
              <a:t>Uso de recursos extratextuales para apoyar el discurso.</a:t>
            </a:r>
            <a:endParaRPr>
              <a:solidFill>
                <a:schemeClr val="dk1"/>
              </a:solidFill>
              <a:latin typeface="Archivo"/>
              <a:ea typeface="Archivo"/>
              <a:cs typeface="Archivo"/>
              <a:sym typeface="Archivo"/>
            </a:endParaRPr>
          </a:p>
          <a:p>
            <a:pPr indent="-285750" lvl="0" marL="285750" rtl="0" algn="l">
              <a:lnSpc>
                <a:spcPct val="115000"/>
              </a:lnSpc>
              <a:spcBef>
                <a:spcPts val="1000"/>
              </a:spcBef>
              <a:spcAft>
                <a:spcPts val="1000"/>
              </a:spcAft>
              <a:buSzPts val="1400"/>
              <a:buFont typeface="Archivo"/>
              <a:buChar char="•"/>
            </a:pPr>
            <a:r>
              <a:rPr lang="es">
                <a:solidFill>
                  <a:schemeClr val="dk1"/>
                </a:solidFill>
                <a:latin typeface="Archivo"/>
                <a:ea typeface="Archivo"/>
                <a:cs typeface="Archivo"/>
                <a:sym typeface="Archivo"/>
              </a:rPr>
              <a:t>Adecuación de acuerdo a las/os destinatarias/os y al propósito comunicativo.</a:t>
            </a:r>
            <a:endParaRPr>
              <a:solidFill>
                <a:schemeClr val="dk1"/>
              </a:solidFill>
              <a:latin typeface="Archivo"/>
              <a:ea typeface="Archivo"/>
              <a:cs typeface="Archivo"/>
              <a:sym typeface="Archivo"/>
            </a:endParaRPr>
          </a:p>
        </p:txBody>
      </p:sp>
      <p:sp>
        <p:nvSpPr>
          <p:cNvPr id="2416" name="Google Shape;2416;g36fc2c14998_9_185"/>
          <p:cNvSpPr txBox="1"/>
          <p:nvPr>
            <p:ph idx="2" type="body"/>
          </p:nvPr>
        </p:nvSpPr>
        <p:spPr>
          <a:xfrm>
            <a:off x="4832400" y="1152475"/>
            <a:ext cx="3999900" cy="3378600"/>
          </a:xfrm>
          <a:prstGeom prst="rect">
            <a:avLst/>
          </a:prstGeom>
          <a:noFill/>
          <a:ln>
            <a:noFill/>
          </a:ln>
        </p:spPr>
        <p:txBody>
          <a:bodyPr anchorCtr="0" anchor="t" bIns="91425" lIns="91425" spcFirstLastPara="1" rIns="91425" wrap="square" tIns="91425">
            <a:normAutofit/>
          </a:bodyPr>
          <a:lstStyle/>
          <a:p>
            <a:pPr indent="0" lvl="0" marL="0" rtl="0" algn="just">
              <a:lnSpc>
                <a:spcPct val="100000"/>
              </a:lnSpc>
              <a:spcBef>
                <a:spcPts val="1100"/>
              </a:spcBef>
              <a:spcAft>
                <a:spcPts val="0"/>
              </a:spcAft>
              <a:buSzPts val="1400"/>
              <a:buNone/>
            </a:pPr>
            <a:r>
              <a:rPr b="1" lang="es">
                <a:solidFill>
                  <a:schemeClr val="dk1"/>
                </a:solidFill>
                <a:highlight>
                  <a:srgbClr val="B7DB20"/>
                </a:highlight>
                <a:latin typeface="Archivo"/>
                <a:ea typeface="Archivo"/>
                <a:cs typeface="Archivo"/>
                <a:sym typeface="Archivo"/>
              </a:rPr>
              <a:t>Contenidos:</a:t>
            </a:r>
            <a:endParaRPr b="1">
              <a:solidFill>
                <a:schemeClr val="dk1"/>
              </a:solidFill>
              <a:highlight>
                <a:srgbClr val="B7DB20"/>
              </a:highlight>
              <a:latin typeface="Archivo"/>
              <a:ea typeface="Archivo"/>
              <a:cs typeface="Archivo"/>
              <a:sym typeface="Archivo"/>
            </a:endParaRPr>
          </a:p>
          <a:p>
            <a:pPr indent="-317500" lvl="0" marL="457200" rtl="0" algn="l">
              <a:lnSpc>
                <a:spcPct val="115000"/>
              </a:lnSpc>
              <a:spcBef>
                <a:spcPts val="1000"/>
              </a:spcBef>
              <a:spcAft>
                <a:spcPts val="0"/>
              </a:spcAft>
              <a:buClr>
                <a:schemeClr val="dk1"/>
              </a:buClr>
              <a:buSzPts val="1400"/>
              <a:buFont typeface="Archivo"/>
              <a:buChar char="●"/>
            </a:pPr>
            <a:r>
              <a:rPr lang="es">
                <a:solidFill>
                  <a:schemeClr val="dk1"/>
                </a:solidFill>
                <a:latin typeface="Archivo"/>
                <a:ea typeface="Archivo"/>
                <a:cs typeface="Archivo"/>
                <a:sym typeface="Archivo"/>
              </a:rPr>
              <a:t>Lectura de </a:t>
            </a:r>
            <a:r>
              <a:rPr i="1" lang="es">
                <a:solidFill>
                  <a:schemeClr val="dk1"/>
                </a:solidFill>
                <a:latin typeface="Archivo"/>
                <a:ea typeface="Archivo"/>
                <a:cs typeface="Archivo"/>
                <a:sym typeface="Archivo"/>
              </a:rPr>
              <a:t>Sueño de una noche de verano,</a:t>
            </a:r>
            <a:r>
              <a:rPr lang="es">
                <a:solidFill>
                  <a:schemeClr val="dk1"/>
                </a:solidFill>
                <a:latin typeface="Archivo"/>
                <a:ea typeface="Archivo"/>
                <a:cs typeface="Archivo"/>
                <a:sym typeface="Archivo"/>
              </a:rPr>
              <a:t> W. Shakespeare.</a:t>
            </a:r>
            <a:endParaRPr>
              <a:solidFill>
                <a:schemeClr val="dk1"/>
              </a:solidFill>
              <a:latin typeface="Archivo"/>
              <a:ea typeface="Archivo"/>
              <a:cs typeface="Archivo"/>
              <a:sym typeface="Archivo"/>
            </a:endParaRPr>
          </a:p>
          <a:p>
            <a:pPr indent="-317500" lvl="0" marL="457200" rtl="0" algn="l">
              <a:lnSpc>
                <a:spcPct val="115000"/>
              </a:lnSpc>
              <a:spcBef>
                <a:spcPts val="1000"/>
              </a:spcBef>
              <a:spcAft>
                <a:spcPts val="0"/>
              </a:spcAft>
              <a:buClr>
                <a:schemeClr val="dk1"/>
              </a:buClr>
              <a:buSzPts val="1400"/>
              <a:buFont typeface="Archivo"/>
              <a:buChar char="●"/>
            </a:pPr>
            <a:r>
              <a:rPr lang="es">
                <a:solidFill>
                  <a:schemeClr val="dk1"/>
                </a:solidFill>
                <a:latin typeface="Archivo"/>
                <a:ea typeface="Archivo"/>
                <a:cs typeface="Archivo"/>
                <a:sym typeface="Archivo"/>
              </a:rPr>
              <a:t>Reescritura de una escena teatral.</a:t>
            </a:r>
            <a:endParaRPr>
              <a:solidFill>
                <a:schemeClr val="dk1"/>
              </a:solidFill>
              <a:latin typeface="Archivo"/>
              <a:ea typeface="Archivo"/>
              <a:cs typeface="Archivo"/>
              <a:sym typeface="Archivo"/>
            </a:endParaRPr>
          </a:p>
          <a:p>
            <a:pPr indent="-317500" lvl="0" marL="457200" rtl="0" algn="l">
              <a:lnSpc>
                <a:spcPct val="115000"/>
              </a:lnSpc>
              <a:spcBef>
                <a:spcPts val="1000"/>
              </a:spcBef>
              <a:spcAft>
                <a:spcPts val="0"/>
              </a:spcAft>
              <a:buClr>
                <a:schemeClr val="dk1"/>
              </a:buClr>
              <a:buSzPts val="1400"/>
              <a:buFont typeface="Archivo"/>
              <a:buChar char="●"/>
            </a:pPr>
            <a:r>
              <a:rPr lang="es">
                <a:solidFill>
                  <a:schemeClr val="dk1"/>
                </a:solidFill>
                <a:latin typeface="Archivo"/>
                <a:ea typeface="Archivo"/>
                <a:cs typeface="Archivo"/>
                <a:sym typeface="Archivo"/>
              </a:rPr>
              <a:t>Asistencia a la representación </a:t>
            </a:r>
            <a:r>
              <a:rPr i="1" lang="es">
                <a:solidFill>
                  <a:schemeClr val="dk1"/>
                </a:solidFill>
                <a:latin typeface="Archivo"/>
                <a:ea typeface="Archivo"/>
                <a:cs typeface="Archivo"/>
                <a:sym typeface="Archivo"/>
              </a:rPr>
              <a:t>Sueño</a:t>
            </a:r>
            <a:r>
              <a:rPr lang="es">
                <a:solidFill>
                  <a:schemeClr val="dk1"/>
                </a:solidFill>
                <a:latin typeface="Archivo"/>
                <a:ea typeface="Archivo"/>
                <a:cs typeface="Archivo"/>
                <a:sym typeface="Archivo"/>
              </a:rPr>
              <a:t>, de Cía. Criolla.</a:t>
            </a:r>
            <a:endParaRPr>
              <a:solidFill>
                <a:schemeClr val="dk1"/>
              </a:solidFill>
              <a:latin typeface="Archivo"/>
              <a:ea typeface="Archivo"/>
              <a:cs typeface="Archivo"/>
              <a:sym typeface="Archivo"/>
            </a:endParaRPr>
          </a:p>
          <a:p>
            <a:pPr indent="-317500" lvl="0" marL="457200" rtl="0" algn="l">
              <a:lnSpc>
                <a:spcPct val="115000"/>
              </a:lnSpc>
              <a:spcBef>
                <a:spcPts val="1000"/>
              </a:spcBef>
              <a:spcAft>
                <a:spcPts val="0"/>
              </a:spcAft>
              <a:buClr>
                <a:schemeClr val="dk1"/>
              </a:buClr>
              <a:buSzPts val="1400"/>
              <a:buFont typeface="Archivo"/>
              <a:buChar char="●"/>
            </a:pPr>
            <a:r>
              <a:rPr lang="es">
                <a:solidFill>
                  <a:schemeClr val="dk1"/>
                </a:solidFill>
                <a:latin typeface="Archivo"/>
                <a:ea typeface="Archivo"/>
                <a:cs typeface="Archivo"/>
                <a:sym typeface="Archivo"/>
              </a:rPr>
              <a:t>Entrevista a los miembros de la compañía.</a:t>
            </a:r>
            <a:endParaRPr>
              <a:solidFill>
                <a:schemeClr val="dk1"/>
              </a:solidFill>
              <a:latin typeface="Archivo"/>
              <a:ea typeface="Archivo"/>
              <a:cs typeface="Archivo"/>
              <a:sym typeface="Archivo"/>
            </a:endParaRPr>
          </a:p>
          <a:p>
            <a:pPr indent="-317500" lvl="0" marL="457200" rtl="0" algn="l">
              <a:lnSpc>
                <a:spcPct val="115000"/>
              </a:lnSpc>
              <a:spcBef>
                <a:spcPts val="1000"/>
              </a:spcBef>
              <a:spcAft>
                <a:spcPts val="1000"/>
              </a:spcAft>
              <a:buClr>
                <a:schemeClr val="dk1"/>
              </a:buClr>
              <a:buSzPts val="1400"/>
              <a:buFont typeface="Archivo"/>
              <a:buChar char="●"/>
            </a:pPr>
            <a:r>
              <a:rPr lang="es">
                <a:solidFill>
                  <a:schemeClr val="dk1"/>
                </a:solidFill>
                <a:latin typeface="Archivo"/>
                <a:ea typeface="Archivo"/>
                <a:cs typeface="Archivo"/>
                <a:sym typeface="Archivo"/>
              </a:rPr>
              <a:t>Puesta en escena de la producción.</a:t>
            </a:r>
            <a:endParaRPr b="1" sz="1100">
              <a:solidFill>
                <a:schemeClr val="dk1"/>
              </a:solidFill>
              <a:highlight>
                <a:srgbClr val="B7DB20"/>
              </a:highlight>
              <a:latin typeface="Archivo"/>
              <a:ea typeface="Archivo"/>
              <a:cs typeface="Archivo"/>
              <a:sym typeface="Archivo"/>
            </a:endParaRPr>
          </a:p>
        </p:txBody>
      </p:sp>
      <p:sp>
        <p:nvSpPr>
          <p:cNvPr id="2417" name="Google Shape;2417;g36fc2c14998_9_185"/>
          <p:cNvSpPr txBox="1"/>
          <p:nvPr/>
        </p:nvSpPr>
        <p:spPr>
          <a:xfrm>
            <a:off x="158425" y="177350"/>
            <a:ext cx="37371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ctr">
              <a:lnSpc>
                <a:spcPct val="115000"/>
              </a:lnSpc>
              <a:spcBef>
                <a:spcPts val="1200"/>
              </a:spcBef>
              <a:spcAft>
                <a:spcPts val="0"/>
              </a:spcAft>
              <a:buNone/>
            </a:pPr>
            <a:r>
              <a:rPr b="1" i="0" lang="es" sz="1600" u="none" cap="none" strike="noStrike">
                <a:solidFill>
                  <a:schemeClr val="dk1"/>
                </a:solidFill>
                <a:highlight>
                  <a:srgbClr val="B7DB20"/>
                </a:highlight>
                <a:latin typeface="Archivo"/>
                <a:ea typeface="Archivo"/>
                <a:cs typeface="Archivo"/>
                <a:sym typeface="Archivo"/>
              </a:rPr>
              <a:t>Del texto a la experiencia teatral</a:t>
            </a:r>
            <a:endParaRPr b="0" i="0" sz="1600" u="none" cap="none" strike="noStrike">
              <a:solidFill>
                <a:srgbClr val="000000"/>
              </a:solidFill>
              <a:highlight>
                <a:srgbClr val="B7DB20"/>
              </a:highlight>
              <a:latin typeface="Nunito ExtraBold"/>
              <a:ea typeface="Nunito ExtraBold"/>
              <a:cs typeface="Nunito ExtraBold"/>
              <a:sym typeface="Nunito ExtraBol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21" name="Shape 2421"/>
        <p:cNvGrpSpPr/>
        <p:nvPr/>
      </p:nvGrpSpPr>
      <p:grpSpPr>
        <a:xfrm>
          <a:off x="0" y="0"/>
          <a:ext cx="0" cy="0"/>
          <a:chOff x="0" y="0"/>
          <a:chExt cx="0" cy="0"/>
        </a:xfrm>
      </p:grpSpPr>
      <p:pic>
        <p:nvPicPr>
          <p:cNvPr id="2422" name="Google Shape;2422;g36fc2c14998_9_195"/>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2423" name="Google Shape;2423;g36fc2c14998_9_195"/>
          <p:cNvSpPr txBox="1"/>
          <p:nvPr/>
        </p:nvSpPr>
        <p:spPr>
          <a:xfrm>
            <a:off x="391725" y="208625"/>
            <a:ext cx="46716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s" sz="2000" u="none" cap="none" strike="noStrike">
                <a:solidFill>
                  <a:schemeClr val="dk1"/>
                </a:solidFill>
                <a:highlight>
                  <a:srgbClr val="B7DB20"/>
                </a:highlight>
                <a:latin typeface="Archivo"/>
                <a:ea typeface="Archivo"/>
                <a:cs typeface="Archivo"/>
                <a:sym typeface="Archivo"/>
              </a:rPr>
              <a:t>Del texto a la experiencia teatral</a:t>
            </a:r>
            <a:endParaRPr b="0" i="0" sz="2000" u="none" cap="none" strike="noStrike">
              <a:solidFill>
                <a:srgbClr val="000000"/>
              </a:solidFill>
              <a:highlight>
                <a:srgbClr val="B7DB20"/>
              </a:highlight>
              <a:latin typeface="Nunito ExtraBold"/>
              <a:ea typeface="Nunito ExtraBold"/>
              <a:cs typeface="Nunito ExtraBold"/>
              <a:sym typeface="Nunito ExtraBold"/>
            </a:endParaRPr>
          </a:p>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424" name="Google Shape;2424;g36fc2c14998_9_195"/>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25" name="Google Shape;2425;g36fc2c14998_9_195"/>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2426" name="Google Shape;2426;g36fc2c14998_9_195"/>
          <p:cNvSpPr txBox="1"/>
          <p:nvPr/>
        </p:nvSpPr>
        <p:spPr>
          <a:xfrm>
            <a:off x="494857" y="961705"/>
            <a:ext cx="8154300" cy="4063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1100"/>
              <a:buFont typeface="Arial"/>
              <a:buNone/>
            </a:pPr>
            <a:r>
              <a:t/>
            </a:r>
            <a:endParaRPr>
              <a:solidFill>
                <a:schemeClr val="dk1"/>
              </a:solidFill>
              <a:latin typeface="Archivo"/>
              <a:ea typeface="Archivo"/>
              <a:cs typeface="Archivo"/>
              <a:sym typeface="Archivo"/>
            </a:endParaRPr>
          </a:p>
          <a:p>
            <a:pPr indent="0" lvl="0" marL="0" marR="0" rtl="0" algn="just">
              <a:lnSpc>
                <a:spcPct val="100000"/>
              </a:lnSpc>
              <a:spcBef>
                <a:spcPts val="0"/>
              </a:spcBef>
              <a:spcAft>
                <a:spcPts val="0"/>
              </a:spcAft>
              <a:buClr>
                <a:schemeClr val="dk1"/>
              </a:buClr>
              <a:buSzPts val="1100"/>
              <a:buFont typeface="Arial"/>
              <a:buNone/>
            </a:pPr>
            <a:r>
              <a:rPr i="0" lang="es" sz="1400" u="none" cap="none" strike="noStrike">
                <a:solidFill>
                  <a:schemeClr val="dk1"/>
                </a:solidFill>
                <a:latin typeface="Archivo"/>
                <a:ea typeface="Archivo"/>
                <a:cs typeface="Archivo"/>
                <a:sym typeface="Archivo"/>
              </a:rPr>
              <a:t>Momentos claves en la secuencia de enseñanza</a:t>
            </a:r>
            <a:endParaRPr>
              <a:latin typeface="Archivo"/>
              <a:ea typeface="Archivo"/>
              <a:cs typeface="Archivo"/>
              <a:sym typeface="Archivo"/>
            </a:endParaRPr>
          </a:p>
          <a:p>
            <a:pPr indent="0" lvl="0" marL="0" marR="0" rtl="0" algn="just">
              <a:lnSpc>
                <a:spcPct val="100000"/>
              </a:lnSpc>
              <a:spcBef>
                <a:spcPts val="0"/>
              </a:spcBef>
              <a:spcAft>
                <a:spcPts val="0"/>
              </a:spcAft>
              <a:buNone/>
            </a:pPr>
            <a:r>
              <a:rPr i="0" lang="es" sz="1400" u="none" cap="none" strike="noStrike">
                <a:solidFill>
                  <a:schemeClr val="dk1"/>
                </a:solidFill>
                <a:latin typeface="Archivo"/>
                <a:ea typeface="Archivo"/>
                <a:cs typeface="Archivo"/>
                <a:sym typeface="Archivo"/>
              </a:rPr>
              <a:t>I)  La reescritura de la escena:</a:t>
            </a:r>
            <a:endParaRPr>
              <a:latin typeface="Archivo"/>
              <a:ea typeface="Archivo"/>
              <a:cs typeface="Archivo"/>
              <a:sym typeface="Archivo"/>
            </a:endParaRPr>
          </a:p>
          <a:p>
            <a:pPr indent="0" lvl="0" marL="0" marR="0" rtl="0" algn="just">
              <a:lnSpc>
                <a:spcPct val="100000"/>
              </a:lnSpc>
              <a:spcBef>
                <a:spcPts val="0"/>
              </a:spcBef>
              <a:spcAft>
                <a:spcPts val="0"/>
              </a:spcAft>
              <a:buNone/>
            </a:pPr>
            <a:r>
              <a:rPr i="0" lang="es" sz="1400" u="none" cap="none" strike="noStrike">
                <a:solidFill>
                  <a:schemeClr val="dk1"/>
                </a:solidFill>
                <a:latin typeface="Archivo"/>
                <a:ea typeface="Archivo"/>
                <a:cs typeface="Archivo"/>
                <a:sym typeface="Archivo"/>
              </a:rPr>
              <a:t>	- Qué </a:t>
            </a:r>
            <a:r>
              <a:rPr i="0" lang="es" sz="1400" u="none" cap="none" strike="noStrike">
                <a:solidFill>
                  <a:srgbClr val="000000"/>
                </a:solidFill>
                <a:latin typeface="Archivo"/>
                <a:ea typeface="Archivo"/>
                <a:cs typeface="Archivo"/>
                <a:sym typeface="Archivo"/>
              </a:rPr>
              <a:t>se debería tener en cuenta en la reescritura. </a:t>
            </a:r>
            <a:endParaRPr>
              <a:latin typeface="Archivo"/>
              <a:ea typeface="Archivo"/>
              <a:cs typeface="Archivo"/>
              <a:sym typeface="Archivo"/>
            </a:endParaRPr>
          </a:p>
          <a:p>
            <a:pPr indent="0" lvl="0" marL="0" marR="0" rtl="0" algn="just">
              <a:lnSpc>
                <a:spcPct val="100000"/>
              </a:lnSpc>
              <a:spcBef>
                <a:spcPts val="0"/>
              </a:spcBef>
              <a:spcAft>
                <a:spcPts val="0"/>
              </a:spcAft>
              <a:buNone/>
            </a:pPr>
            <a:r>
              <a:rPr i="0" lang="es" sz="1400" u="none" cap="none" strike="noStrike">
                <a:solidFill>
                  <a:srgbClr val="000000"/>
                </a:solidFill>
                <a:latin typeface="Archivo"/>
                <a:ea typeface="Archivo"/>
                <a:cs typeface="Archivo"/>
                <a:sym typeface="Archivo"/>
              </a:rPr>
              <a:t>	- Se acuerda en: el registro, la extensión, la selección léxica.</a:t>
            </a:r>
            <a:endParaRPr>
              <a:latin typeface="Archivo"/>
              <a:ea typeface="Archivo"/>
              <a:cs typeface="Archivo"/>
              <a:sym typeface="Archivo"/>
            </a:endParaRPr>
          </a:p>
          <a:p>
            <a:pPr indent="0" lvl="0" marL="0" marR="0" rtl="0" algn="just">
              <a:lnSpc>
                <a:spcPct val="100000"/>
              </a:lnSpc>
              <a:spcBef>
                <a:spcPts val="0"/>
              </a:spcBef>
              <a:spcAft>
                <a:spcPts val="0"/>
              </a:spcAft>
              <a:buNone/>
            </a:pPr>
            <a:r>
              <a:t/>
            </a:r>
            <a:endParaRPr i="0" sz="1400" u="none" cap="none" strike="noStrike">
              <a:solidFill>
                <a:schemeClr val="dk1"/>
              </a:solidFill>
              <a:latin typeface="Archivo"/>
              <a:ea typeface="Archivo"/>
              <a:cs typeface="Archivo"/>
              <a:sym typeface="Archivo"/>
            </a:endParaRPr>
          </a:p>
          <a:p>
            <a:pPr indent="0" lvl="0" marL="0" marR="0" rtl="0" algn="just">
              <a:lnSpc>
                <a:spcPct val="100000"/>
              </a:lnSpc>
              <a:spcBef>
                <a:spcPts val="0"/>
              </a:spcBef>
              <a:spcAft>
                <a:spcPts val="0"/>
              </a:spcAft>
              <a:buNone/>
            </a:pPr>
            <a:r>
              <a:rPr i="0" lang="es" sz="1400" u="none" cap="none" strike="noStrike">
                <a:solidFill>
                  <a:schemeClr val="dk1"/>
                </a:solidFill>
                <a:latin typeface="Archivo"/>
                <a:ea typeface="Archivo"/>
                <a:cs typeface="Archivo"/>
                <a:sym typeface="Archivo"/>
              </a:rPr>
              <a:t>II)  Los ensayos: </a:t>
            </a:r>
            <a:endParaRPr>
              <a:latin typeface="Archivo"/>
              <a:ea typeface="Archivo"/>
              <a:cs typeface="Archivo"/>
              <a:sym typeface="Archivo"/>
            </a:endParaRPr>
          </a:p>
          <a:p>
            <a:pPr indent="0" lvl="0" marL="0" marR="0" rtl="0" algn="just">
              <a:lnSpc>
                <a:spcPct val="100000"/>
              </a:lnSpc>
              <a:spcBef>
                <a:spcPts val="0"/>
              </a:spcBef>
              <a:spcAft>
                <a:spcPts val="0"/>
              </a:spcAft>
              <a:buNone/>
            </a:pPr>
            <a:r>
              <a:rPr i="0" lang="es" sz="1400" u="none" cap="none" strike="noStrike">
                <a:solidFill>
                  <a:schemeClr val="dk1"/>
                </a:solidFill>
                <a:latin typeface="Archivo"/>
                <a:ea typeface="Archivo"/>
                <a:cs typeface="Archivo"/>
                <a:sym typeface="Archivo"/>
              </a:rPr>
              <a:t>	- Observación e intervención docente.</a:t>
            </a:r>
            <a:endParaRPr>
              <a:latin typeface="Archivo"/>
              <a:ea typeface="Archivo"/>
              <a:cs typeface="Archivo"/>
              <a:sym typeface="Archivo"/>
            </a:endParaRPr>
          </a:p>
          <a:p>
            <a:pPr indent="0" lvl="0" marL="0" marR="0" rtl="0" algn="just">
              <a:lnSpc>
                <a:spcPct val="100000"/>
              </a:lnSpc>
              <a:spcBef>
                <a:spcPts val="0"/>
              </a:spcBef>
              <a:spcAft>
                <a:spcPts val="0"/>
              </a:spcAft>
              <a:buNone/>
            </a:pPr>
            <a:r>
              <a:rPr i="0" lang="es" sz="1400" u="none" cap="none" strike="noStrike">
                <a:solidFill>
                  <a:schemeClr val="dk1"/>
                </a:solidFill>
                <a:latin typeface="Archivo"/>
                <a:ea typeface="Archivo"/>
                <a:cs typeface="Archivo"/>
                <a:sym typeface="Archivo"/>
              </a:rPr>
              <a:t>	- Evidenciar que con la repetición se gana confianza y se reduce el error.</a:t>
            </a:r>
            <a:endParaRPr>
              <a:latin typeface="Archivo"/>
              <a:ea typeface="Archivo"/>
              <a:cs typeface="Archivo"/>
              <a:sym typeface="Archivo"/>
            </a:endParaRPr>
          </a:p>
          <a:p>
            <a:pPr indent="0" lvl="0" marL="0" marR="0" rtl="0" algn="just">
              <a:lnSpc>
                <a:spcPct val="100000"/>
              </a:lnSpc>
              <a:spcBef>
                <a:spcPts val="0"/>
              </a:spcBef>
              <a:spcAft>
                <a:spcPts val="0"/>
              </a:spcAft>
              <a:buNone/>
            </a:pPr>
            <a:r>
              <a:rPr i="0" lang="es" sz="1400" u="none" cap="none" strike="noStrike">
                <a:solidFill>
                  <a:schemeClr val="dk1"/>
                </a:solidFill>
                <a:latin typeface="Archivo"/>
                <a:ea typeface="Archivo"/>
                <a:cs typeface="Archivo"/>
                <a:sym typeface="Archivo"/>
              </a:rPr>
              <a:t>	- Garantiza la autonomía respecto de las apoyaturas escritas.</a:t>
            </a:r>
            <a:endParaRPr>
              <a:latin typeface="Archivo"/>
              <a:ea typeface="Archivo"/>
              <a:cs typeface="Archivo"/>
              <a:sym typeface="Archivo"/>
            </a:endParaRPr>
          </a:p>
          <a:p>
            <a:pPr indent="0" lvl="0" marL="0" marR="0" rtl="0" algn="just">
              <a:lnSpc>
                <a:spcPct val="100000"/>
              </a:lnSpc>
              <a:spcBef>
                <a:spcPts val="0"/>
              </a:spcBef>
              <a:spcAft>
                <a:spcPts val="0"/>
              </a:spcAft>
              <a:buNone/>
            </a:pPr>
            <a:r>
              <a:t/>
            </a:r>
            <a:endParaRPr i="0" sz="1400" u="none" cap="none" strike="noStrike">
              <a:solidFill>
                <a:schemeClr val="dk1"/>
              </a:solidFill>
              <a:latin typeface="Archivo"/>
              <a:ea typeface="Archivo"/>
              <a:cs typeface="Archivo"/>
              <a:sym typeface="Archivo"/>
            </a:endParaRPr>
          </a:p>
          <a:p>
            <a:pPr indent="0" lvl="0" marL="0" marR="0" rtl="0" algn="just">
              <a:lnSpc>
                <a:spcPct val="100000"/>
              </a:lnSpc>
              <a:spcBef>
                <a:spcPts val="0"/>
              </a:spcBef>
              <a:spcAft>
                <a:spcPts val="0"/>
              </a:spcAft>
              <a:buNone/>
            </a:pPr>
            <a:r>
              <a:rPr i="0" lang="es" sz="1400" u="none" cap="none" strike="noStrike">
                <a:solidFill>
                  <a:schemeClr val="dk1"/>
                </a:solidFill>
                <a:latin typeface="Archivo"/>
                <a:ea typeface="Archivo"/>
                <a:cs typeface="Archivo"/>
                <a:sym typeface="Archivo"/>
              </a:rPr>
              <a:t>III) La presentación final:</a:t>
            </a:r>
            <a:endParaRPr>
              <a:latin typeface="Archivo"/>
              <a:ea typeface="Archivo"/>
              <a:cs typeface="Archivo"/>
              <a:sym typeface="Archivo"/>
            </a:endParaRPr>
          </a:p>
          <a:p>
            <a:pPr indent="0" lvl="0" marL="0" marR="0" rtl="0" algn="just">
              <a:lnSpc>
                <a:spcPct val="100000"/>
              </a:lnSpc>
              <a:spcBef>
                <a:spcPts val="0"/>
              </a:spcBef>
              <a:spcAft>
                <a:spcPts val="0"/>
              </a:spcAft>
              <a:buNone/>
            </a:pPr>
            <a:r>
              <a:rPr i="0" lang="es" sz="1400" u="none" cap="none" strike="noStrike">
                <a:solidFill>
                  <a:schemeClr val="dk1"/>
                </a:solidFill>
                <a:latin typeface="Archivo"/>
                <a:ea typeface="Archivo"/>
                <a:cs typeface="Archivo"/>
                <a:sym typeface="Archivo"/>
              </a:rPr>
              <a:t>	- Escucha activa.</a:t>
            </a:r>
            <a:endParaRPr>
              <a:latin typeface="Archivo"/>
              <a:ea typeface="Archivo"/>
              <a:cs typeface="Archivo"/>
              <a:sym typeface="Archivo"/>
            </a:endParaRPr>
          </a:p>
          <a:p>
            <a:pPr indent="0" lvl="0" marL="0" marR="0" rtl="0" algn="just">
              <a:lnSpc>
                <a:spcPct val="100000"/>
              </a:lnSpc>
              <a:spcBef>
                <a:spcPts val="0"/>
              </a:spcBef>
              <a:spcAft>
                <a:spcPts val="0"/>
              </a:spcAft>
              <a:buNone/>
            </a:pPr>
            <a:r>
              <a:rPr i="0" lang="es" sz="1400" u="none" cap="none" strike="noStrike">
                <a:solidFill>
                  <a:schemeClr val="dk1"/>
                </a:solidFill>
                <a:latin typeface="Archivo"/>
                <a:ea typeface="Archivo"/>
                <a:cs typeface="Archivo"/>
                <a:sym typeface="Archivo"/>
              </a:rPr>
              <a:t>	- Retroalimentación entre pares.</a:t>
            </a:r>
            <a:endParaRPr>
              <a:latin typeface="Archivo"/>
              <a:ea typeface="Archivo"/>
              <a:cs typeface="Archivo"/>
              <a:sym typeface="Archivo"/>
            </a:endParaRPr>
          </a:p>
          <a:p>
            <a:pPr indent="0" lvl="0" marL="0" marR="0" rtl="0" algn="just">
              <a:lnSpc>
                <a:spcPct val="100000"/>
              </a:lnSpc>
              <a:spcBef>
                <a:spcPts val="0"/>
              </a:spcBef>
              <a:spcAft>
                <a:spcPts val="0"/>
              </a:spcAft>
              <a:buNone/>
            </a:pPr>
            <a:r>
              <a:t/>
            </a:r>
            <a:endParaRPr i="0" sz="1400" u="none" cap="none" strike="noStrike">
              <a:solidFill>
                <a:schemeClr val="dk1"/>
              </a:solidFill>
              <a:latin typeface="Archivo"/>
              <a:ea typeface="Archivo"/>
              <a:cs typeface="Archivo"/>
              <a:sym typeface="Archivo"/>
            </a:endParaRPr>
          </a:p>
          <a:p>
            <a:pPr indent="0" lvl="0" marL="0" marR="0" rtl="0" algn="just">
              <a:lnSpc>
                <a:spcPct val="100000"/>
              </a:lnSpc>
              <a:spcBef>
                <a:spcPts val="0"/>
              </a:spcBef>
              <a:spcAft>
                <a:spcPts val="0"/>
              </a:spcAft>
              <a:buNone/>
            </a:pPr>
            <a:r>
              <a:rPr i="0" lang="es" sz="1400" u="none" cap="none" strike="noStrike">
                <a:solidFill>
                  <a:schemeClr val="dk1"/>
                </a:solidFill>
                <a:latin typeface="Archivo"/>
                <a:ea typeface="Archivo"/>
                <a:cs typeface="Archivo"/>
                <a:sym typeface="Archivo"/>
              </a:rPr>
              <a:t>Resultó fundamental el acuerdo de un cronograma de trabajo.</a:t>
            </a:r>
            <a:endParaRPr>
              <a:latin typeface="Archivo"/>
              <a:ea typeface="Archivo"/>
              <a:cs typeface="Archivo"/>
              <a:sym typeface="Archivo"/>
            </a:endParaRPr>
          </a:p>
          <a:p>
            <a:pPr indent="0" lvl="0" marL="0" marR="0" rtl="0" algn="just">
              <a:lnSpc>
                <a:spcPct val="100000"/>
              </a:lnSpc>
              <a:spcBef>
                <a:spcPts val="0"/>
              </a:spcBef>
              <a:spcAft>
                <a:spcPts val="0"/>
              </a:spcAft>
              <a:buNone/>
            </a:pPr>
            <a:r>
              <a:t/>
            </a:r>
            <a:endParaRPr i="0" sz="1400" u="none" cap="none" strike="noStrike">
              <a:solidFill>
                <a:schemeClr val="dk1"/>
              </a:solidFill>
              <a:latin typeface="Archivo"/>
              <a:ea typeface="Archivo"/>
              <a:cs typeface="Archivo"/>
              <a:sym typeface="Archivo"/>
            </a:endParaRPr>
          </a:p>
          <a:p>
            <a:pPr indent="0" lvl="0" marL="0" marR="0" rtl="0" algn="just">
              <a:lnSpc>
                <a:spcPct val="100000"/>
              </a:lnSpc>
              <a:spcBef>
                <a:spcPts val="0"/>
              </a:spcBef>
              <a:spcAft>
                <a:spcPts val="0"/>
              </a:spcAft>
              <a:buClr>
                <a:schemeClr val="dk1"/>
              </a:buClr>
              <a:buSzPts val="1100"/>
              <a:buFont typeface="Arial"/>
              <a:buNone/>
            </a:pPr>
            <a:r>
              <a:rPr i="0" lang="es" sz="1400" u="none" cap="none" strike="noStrike">
                <a:solidFill>
                  <a:schemeClr val="dk1"/>
                </a:solidFill>
                <a:latin typeface="Archivo"/>
                <a:ea typeface="Archivo"/>
                <a:cs typeface="Archivo"/>
                <a:sym typeface="Archivo"/>
              </a:rPr>
              <a:t>Condiciones didácticas: grupos numerosos en un espacio limitado.</a:t>
            </a:r>
            <a:endParaRPr i="0" sz="1800" u="none" cap="none" strike="noStrike">
              <a:solidFill>
                <a:schemeClr val="dk2"/>
              </a:solidFill>
              <a:latin typeface="Archivo"/>
              <a:ea typeface="Archivo"/>
              <a:cs typeface="Archivo"/>
              <a:sym typeface="Archivo"/>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30" name="Shape 2430"/>
        <p:cNvGrpSpPr/>
        <p:nvPr/>
      </p:nvGrpSpPr>
      <p:grpSpPr>
        <a:xfrm>
          <a:off x="0" y="0"/>
          <a:ext cx="0" cy="0"/>
          <a:chOff x="0" y="0"/>
          <a:chExt cx="0" cy="0"/>
        </a:xfrm>
      </p:grpSpPr>
      <p:pic>
        <p:nvPicPr>
          <p:cNvPr id="2431" name="Google Shape;2431;g36fc2c14998_9_203"/>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2432" name="Google Shape;2432;g36fc2c14998_9_203"/>
          <p:cNvSpPr txBox="1"/>
          <p:nvPr/>
        </p:nvSpPr>
        <p:spPr>
          <a:xfrm>
            <a:off x="391725" y="208625"/>
            <a:ext cx="32124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lang="es" sz="2100">
                <a:solidFill>
                  <a:schemeClr val="dk1"/>
                </a:solidFill>
                <a:highlight>
                  <a:srgbClr val="B7DB20"/>
                </a:highlight>
                <a:latin typeface="Archivo ExtraBold"/>
                <a:ea typeface="Archivo ExtraBold"/>
                <a:cs typeface="Archivo ExtraBold"/>
                <a:sym typeface="Archivo ExtraBold"/>
              </a:rPr>
              <a:t>Miramos la progresión</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433" name="Google Shape;2433;g36fc2c14998_9_203"/>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34" name="Google Shape;2434;g36fc2c14998_9_203"/>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2435" name="Google Shape;2435;g36fc2c14998_9_203"/>
          <p:cNvSpPr txBox="1"/>
          <p:nvPr/>
        </p:nvSpPr>
        <p:spPr>
          <a:xfrm>
            <a:off x="-1209600" y="2130621"/>
            <a:ext cx="82575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i="0" sz="1400" u="none" cap="none" strike="noStrike">
              <a:solidFill>
                <a:srgbClr val="000000"/>
              </a:solidFill>
              <a:latin typeface="Archivo"/>
              <a:ea typeface="Archivo"/>
              <a:cs typeface="Archivo"/>
              <a:sym typeface="Archivo"/>
            </a:endParaRPr>
          </a:p>
          <a:p>
            <a:pPr indent="0" lvl="0" marL="0" marR="0" rtl="0" algn="l">
              <a:lnSpc>
                <a:spcPct val="100000"/>
              </a:lnSpc>
              <a:spcBef>
                <a:spcPts val="0"/>
              </a:spcBef>
              <a:spcAft>
                <a:spcPts val="0"/>
              </a:spcAft>
              <a:buNone/>
            </a:pPr>
            <a:r>
              <a:t/>
            </a:r>
            <a:endParaRPr>
              <a:latin typeface="Archivo"/>
              <a:ea typeface="Archivo"/>
              <a:cs typeface="Archivo"/>
              <a:sym typeface="Archivo"/>
            </a:endParaRPr>
          </a:p>
          <a:p>
            <a:pPr indent="0" lvl="0" marL="0" marR="0" rtl="0" algn="l">
              <a:lnSpc>
                <a:spcPct val="100000"/>
              </a:lnSpc>
              <a:spcBef>
                <a:spcPts val="0"/>
              </a:spcBef>
              <a:spcAft>
                <a:spcPts val="0"/>
              </a:spcAft>
              <a:buNone/>
            </a:pPr>
            <a:r>
              <a:t/>
            </a:r>
            <a:endParaRPr>
              <a:latin typeface="Archivo"/>
              <a:ea typeface="Archivo"/>
              <a:cs typeface="Archivo"/>
              <a:sym typeface="Archivo"/>
            </a:endParaRPr>
          </a:p>
          <a:p>
            <a:pPr indent="0" lvl="0" marL="0" marR="0" rtl="0" algn="l">
              <a:lnSpc>
                <a:spcPct val="100000"/>
              </a:lnSpc>
              <a:spcBef>
                <a:spcPts val="0"/>
              </a:spcBef>
              <a:spcAft>
                <a:spcPts val="0"/>
              </a:spcAft>
              <a:buNone/>
            </a:pPr>
            <a:r>
              <a:t/>
            </a:r>
            <a:endParaRPr i="0" sz="1400" u="none" cap="none" strike="noStrike">
              <a:solidFill>
                <a:srgbClr val="000000"/>
              </a:solidFill>
              <a:latin typeface="Archivo"/>
              <a:ea typeface="Archivo"/>
              <a:cs typeface="Archivo"/>
              <a:sym typeface="Archivo"/>
            </a:endParaRPr>
          </a:p>
        </p:txBody>
      </p:sp>
      <p:graphicFrame>
        <p:nvGraphicFramePr>
          <p:cNvPr id="2436" name="Google Shape;2436;g36fc2c14998_9_203"/>
          <p:cNvGraphicFramePr/>
          <p:nvPr/>
        </p:nvGraphicFramePr>
        <p:xfrm>
          <a:off x="933025" y="972425"/>
          <a:ext cx="3000000" cy="3000000"/>
        </p:xfrm>
        <a:graphic>
          <a:graphicData uri="http://schemas.openxmlformats.org/drawingml/2006/table">
            <a:tbl>
              <a:tblPr>
                <a:noFill/>
                <a:tableStyleId>{D65BE438-B650-4B1E-9FBD-C6FEB18DFAE9}</a:tableStyleId>
              </a:tblPr>
              <a:tblGrid>
                <a:gridCol w="3619500"/>
                <a:gridCol w="3619500"/>
              </a:tblGrid>
              <a:tr h="520775">
                <a:tc>
                  <a:txBody>
                    <a:bodyPr/>
                    <a:lstStyle/>
                    <a:p>
                      <a:pPr indent="0" lvl="0" marL="0" rtl="0" algn="ctr">
                        <a:spcBef>
                          <a:spcPts val="0"/>
                        </a:spcBef>
                        <a:spcAft>
                          <a:spcPts val="0"/>
                        </a:spcAft>
                        <a:buNone/>
                      </a:pPr>
                      <a:r>
                        <a:rPr b="1" lang="es" sz="1700"/>
                        <a:t>Batalla de monstruos</a:t>
                      </a:r>
                      <a:endParaRPr b="1" sz="1700"/>
                    </a:p>
                  </a:txBody>
                  <a:tcPr marT="91425" marB="91425" marR="91425" marL="91425">
                    <a:solidFill>
                      <a:srgbClr val="D5EE28"/>
                    </a:solidFill>
                  </a:tcPr>
                </a:tc>
                <a:tc>
                  <a:txBody>
                    <a:bodyPr/>
                    <a:lstStyle/>
                    <a:p>
                      <a:pPr indent="0" lvl="0" marL="0" rtl="0" algn="ctr">
                        <a:spcBef>
                          <a:spcPts val="0"/>
                        </a:spcBef>
                        <a:spcAft>
                          <a:spcPts val="0"/>
                        </a:spcAft>
                        <a:buNone/>
                      </a:pPr>
                      <a:r>
                        <a:rPr b="1" lang="es" sz="1700"/>
                        <a:t>Experiencia teatral</a:t>
                      </a:r>
                      <a:endParaRPr b="1" sz="1700"/>
                    </a:p>
                  </a:txBody>
                  <a:tcPr marT="91425" marB="91425" marR="91425" marL="91425">
                    <a:solidFill>
                      <a:srgbClr val="D5EE28"/>
                    </a:solidFill>
                  </a:tcPr>
                </a:tc>
              </a:tr>
              <a:tr h="520775">
                <a:tc>
                  <a:txBody>
                    <a:bodyPr/>
                    <a:lstStyle/>
                    <a:p>
                      <a:pPr indent="0" lvl="0" marL="0" rtl="0" algn="l">
                        <a:spcBef>
                          <a:spcPts val="0"/>
                        </a:spcBef>
                        <a:spcAft>
                          <a:spcPts val="0"/>
                        </a:spcAft>
                        <a:buNone/>
                      </a:pPr>
                      <a:r>
                        <a:rPr lang="es"/>
                        <a:t>Escritura de un retrato literario.</a:t>
                      </a:r>
                      <a:endParaRPr/>
                    </a:p>
                  </a:txBody>
                  <a:tcPr marT="91425" marB="91425" marR="91425" marL="91425"/>
                </a:tc>
                <a:tc>
                  <a:txBody>
                    <a:bodyPr/>
                    <a:lstStyle/>
                    <a:p>
                      <a:pPr indent="0" lvl="0" marL="0" rtl="0" algn="l">
                        <a:spcBef>
                          <a:spcPts val="0"/>
                        </a:spcBef>
                        <a:spcAft>
                          <a:spcPts val="0"/>
                        </a:spcAft>
                        <a:buNone/>
                      </a:pPr>
                      <a:r>
                        <a:rPr lang="es"/>
                        <a:t>Reescritura de una escena teatral.</a:t>
                      </a:r>
                      <a:endParaRPr/>
                    </a:p>
                  </a:txBody>
                  <a:tcPr marT="91425" marB="91425" marR="91425" marL="91425"/>
                </a:tc>
              </a:tr>
              <a:tr h="801225">
                <a:tc>
                  <a:txBody>
                    <a:bodyPr/>
                    <a:lstStyle/>
                    <a:p>
                      <a:pPr indent="0" lvl="0" marL="0" rtl="0" algn="l">
                        <a:spcBef>
                          <a:spcPts val="0"/>
                        </a:spcBef>
                        <a:spcAft>
                          <a:spcPts val="0"/>
                        </a:spcAft>
                        <a:buNone/>
                      </a:pPr>
                      <a:r>
                        <a:rPr lang="es"/>
                        <a:t>Dificultades </a:t>
                      </a:r>
                      <a:r>
                        <a:rPr lang="es">
                          <a:solidFill>
                            <a:schemeClr val="dk1"/>
                          </a:solidFill>
                          <a:latin typeface="Archivo"/>
                          <a:ea typeface="Archivo"/>
                          <a:cs typeface="Archivo"/>
                          <a:sym typeface="Archivo"/>
                        </a:rPr>
                        <a:t>vinculadas a la escucha atenta y la toma de notas.</a:t>
                      </a:r>
                      <a:endParaRPr/>
                    </a:p>
                  </a:txBody>
                  <a:tcPr marT="91425" marB="91425" marR="91425" marL="91425"/>
                </a:tc>
                <a:tc>
                  <a:txBody>
                    <a:bodyPr/>
                    <a:lstStyle/>
                    <a:p>
                      <a:pPr indent="0" lvl="0" marL="0" rtl="0" algn="l">
                        <a:spcBef>
                          <a:spcPts val="0"/>
                        </a:spcBef>
                        <a:spcAft>
                          <a:spcPts val="0"/>
                        </a:spcAft>
                        <a:buNone/>
                      </a:pPr>
                      <a:r>
                        <a:rPr lang="es"/>
                        <a:t>Escucha activa.</a:t>
                      </a:r>
                      <a:endParaRPr/>
                    </a:p>
                  </a:txBody>
                  <a:tcPr marT="91425" marB="91425" marR="91425" marL="91425"/>
                </a:tc>
              </a:tr>
              <a:tr h="801225">
                <a:tc>
                  <a:txBody>
                    <a:bodyPr/>
                    <a:lstStyle/>
                    <a:p>
                      <a:pPr indent="0" lvl="0" marL="0" rtl="0" algn="l">
                        <a:spcBef>
                          <a:spcPts val="0"/>
                        </a:spcBef>
                        <a:spcAft>
                          <a:spcPts val="0"/>
                        </a:spcAft>
                        <a:buNone/>
                      </a:pPr>
                      <a:r>
                        <a:rPr lang="es"/>
                        <a:t>Primera instancia de revisión a cargo del docente con escucha del grupo total.</a:t>
                      </a:r>
                      <a:endParaRPr/>
                    </a:p>
                  </a:txBody>
                  <a:tcPr marT="91425" marB="91425" marR="91425" marL="91425"/>
                </a:tc>
                <a:tc>
                  <a:txBody>
                    <a:bodyPr/>
                    <a:lstStyle/>
                    <a:p>
                      <a:pPr indent="0" lvl="0" marL="0" rtl="0" algn="l">
                        <a:spcBef>
                          <a:spcPts val="0"/>
                        </a:spcBef>
                        <a:spcAft>
                          <a:spcPts val="0"/>
                        </a:spcAft>
                        <a:buNone/>
                      </a:pPr>
                      <a:r>
                        <a:rPr lang="es"/>
                        <a:t>Retroalimentación entre compañeros/as.</a:t>
                      </a:r>
                      <a:endParaRPr/>
                    </a:p>
                  </a:txBody>
                  <a:tcPr marT="91425" marB="91425" marR="91425" marL="91425"/>
                </a:tc>
              </a:tr>
              <a:tr h="801225">
                <a:tc>
                  <a:txBody>
                    <a:bodyPr/>
                    <a:lstStyle/>
                    <a:p>
                      <a:pPr indent="0" lvl="0" marL="0" rtl="0" algn="l">
                        <a:spcBef>
                          <a:spcPts val="0"/>
                        </a:spcBef>
                        <a:spcAft>
                          <a:spcPts val="0"/>
                        </a:spcAft>
                        <a:buNone/>
                      </a:pPr>
                      <a:r>
                        <a:rPr lang="es"/>
                        <a:t>En algunas instancias se usaron escrituras de apoyo para hablar.</a:t>
                      </a:r>
                      <a:endParaRPr/>
                    </a:p>
                  </a:txBody>
                  <a:tcPr marT="91425" marB="91425" marR="91425" marL="91425"/>
                </a:tc>
                <a:tc>
                  <a:txBody>
                    <a:bodyPr/>
                    <a:lstStyle/>
                    <a:p>
                      <a:pPr indent="0" lvl="0" marL="0" rtl="0" algn="l">
                        <a:spcBef>
                          <a:spcPts val="0"/>
                        </a:spcBef>
                        <a:spcAft>
                          <a:spcPts val="0"/>
                        </a:spcAft>
                        <a:buNone/>
                      </a:pPr>
                      <a:r>
                        <a:rPr lang="es"/>
                        <a:t>No se emplearon escrituras de apoyo para hablar..</a:t>
                      </a:r>
                      <a:endParaRPr/>
                    </a:p>
                  </a:txBody>
                  <a:tcPr marT="91425" marB="91425" marR="91425" marL="91425"/>
                </a:tc>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40" name="Shape 2440"/>
        <p:cNvGrpSpPr/>
        <p:nvPr/>
      </p:nvGrpSpPr>
      <p:grpSpPr>
        <a:xfrm>
          <a:off x="0" y="0"/>
          <a:ext cx="0" cy="0"/>
          <a:chOff x="0" y="0"/>
          <a:chExt cx="0" cy="0"/>
        </a:xfrm>
      </p:grpSpPr>
      <p:pic>
        <p:nvPicPr>
          <p:cNvPr id="2441" name="Google Shape;2441;g36fc2c14998_9_212"/>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2442" name="Google Shape;2442;g36fc2c14998_9_212"/>
          <p:cNvSpPr txBox="1"/>
          <p:nvPr/>
        </p:nvSpPr>
        <p:spPr>
          <a:xfrm>
            <a:off x="158425" y="247400"/>
            <a:ext cx="29064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000" u="none" cap="none" strike="noStrike">
                <a:solidFill>
                  <a:schemeClr val="dk1"/>
                </a:solidFill>
                <a:highlight>
                  <a:srgbClr val="B7DB20"/>
                </a:highlight>
                <a:latin typeface="Archivo ExtraBold"/>
                <a:ea typeface="Archivo ExtraBold"/>
                <a:cs typeface="Archivo ExtraBold"/>
                <a:sym typeface="Archivo ExtraBold"/>
              </a:rPr>
              <a:t>Batalla de monstruos</a:t>
            </a:r>
            <a:endParaRPr b="0" i="0" sz="16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443" name="Google Shape;2443;g36fc2c14998_9_21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44" name="Google Shape;2444;g36fc2c14998_9_212"/>
          <p:cNvPicPr preferRelativeResize="0"/>
          <p:nvPr/>
        </p:nvPicPr>
        <p:blipFill rotWithShape="1">
          <a:blip r:embed="rId4">
            <a:alphaModFix/>
          </a:blip>
          <a:srcRect b="0" l="0" r="0" t="0"/>
          <a:stretch/>
        </p:blipFill>
        <p:spPr>
          <a:xfrm>
            <a:off x="6969400" y="497050"/>
            <a:ext cx="1460676" cy="206450"/>
          </a:xfrm>
          <a:prstGeom prst="rect">
            <a:avLst/>
          </a:prstGeom>
          <a:noFill/>
          <a:ln>
            <a:noFill/>
          </a:ln>
        </p:spPr>
      </p:pic>
      <p:sp>
        <p:nvSpPr>
          <p:cNvPr id="2445" name="Google Shape;2445;g36fc2c14998_9_212"/>
          <p:cNvSpPr txBox="1"/>
          <p:nvPr/>
        </p:nvSpPr>
        <p:spPr>
          <a:xfrm>
            <a:off x="222725" y="9014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446" name="Google Shape;2446;g36fc2c14998_9_212"/>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447" name="Google Shape;2447;g36fc2c14998_9_212"/>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448" name="Google Shape;2448;g36fc2c14998_9_212"/>
          <p:cNvSpPr txBox="1"/>
          <p:nvPr/>
        </p:nvSpPr>
        <p:spPr>
          <a:xfrm>
            <a:off x="438000" y="961687"/>
            <a:ext cx="8136540" cy="317769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descr="C:\Users\juani\OneDrive\Escritorio\Imagen de WhatsApp 2025-10-31 a las 18.50.56_b1498f25.jpg" id="2449" name="Google Shape;2449;g36fc2c14998_9_212"/>
          <p:cNvPicPr preferRelativeResize="0"/>
          <p:nvPr/>
        </p:nvPicPr>
        <p:blipFill rotWithShape="1">
          <a:blip r:embed="rId5">
            <a:alphaModFix/>
          </a:blip>
          <a:srcRect b="0" l="0" r="0" t="0"/>
          <a:stretch/>
        </p:blipFill>
        <p:spPr>
          <a:xfrm rot="-754799">
            <a:off x="1551913" y="842339"/>
            <a:ext cx="1798773" cy="2455305"/>
          </a:xfrm>
          <a:prstGeom prst="rect">
            <a:avLst/>
          </a:prstGeom>
          <a:noFill/>
          <a:ln>
            <a:noFill/>
          </a:ln>
        </p:spPr>
      </p:pic>
      <p:pic>
        <p:nvPicPr>
          <p:cNvPr descr="C:\Users\juani\OneDrive\Escritorio\Imagen de WhatsApp 2025-10-31 a las 18.50.34_9deff12e.jpg" id="2450" name="Google Shape;2450;g36fc2c14998_9_212"/>
          <p:cNvPicPr preferRelativeResize="0"/>
          <p:nvPr/>
        </p:nvPicPr>
        <p:blipFill rotWithShape="1">
          <a:blip r:embed="rId6">
            <a:alphaModFix/>
          </a:blip>
          <a:srcRect b="0" l="0" r="0" t="0"/>
          <a:stretch/>
        </p:blipFill>
        <p:spPr>
          <a:xfrm rot="-780597">
            <a:off x="571275" y="2359286"/>
            <a:ext cx="1580227" cy="2209549"/>
          </a:xfrm>
          <a:prstGeom prst="rect">
            <a:avLst/>
          </a:prstGeom>
          <a:noFill/>
          <a:ln>
            <a:noFill/>
          </a:ln>
        </p:spPr>
      </p:pic>
      <p:pic>
        <p:nvPicPr>
          <p:cNvPr id="2451" name="Google Shape;2451;g36fc2c14998_9_212"/>
          <p:cNvPicPr preferRelativeResize="0"/>
          <p:nvPr/>
        </p:nvPicPr>
        <p:blipFill rotWithShape="1">
          <a:blip r:embed="rId7">
            <a:alphaModFix/>
          </a:blip>
          <a:srcRect b="0" l="0" r="0" t="0"/>
          <a:stretch/>
        </p:blipFill>
        <p:spPr>
          <a:xfrm rot="6256463">
            <a:off x="6448528" y="1635194"/>
            <a:ext cx="2441949" cy="1627206"/>
          </a:xfrm>
          <a:prstGeom prst="rect">
            <a:avLst/>
          </a:prstGeom>
          <a:noFill/>
          <a:ln>
            <a:noFill/>
          </a:ln>
        </p:spPr>
      </p:pic>
      <p:pic>
        <p:nvPicPr>
          <p:cNvPr id="2452" name="Google Shape;2452;g36fc2c14998_9_212"/>
          <p:cNvPicPr preferRelativeResize="0"/>
          <p:nvPr/>
        </p:nvPicPr>
        <p:blipFill rotWithShape="1">
          <a:blip r:embed="rId8">
            <a:alphaModFix/>
          </a:blip>
          <a:srcRect b="0" l="0" r="0" t="0"/>
          <a:stretch/>
        </p:blipFill>
        <p:spPr>
          <a:xfrm>
            <a:off x="-4662488" y="-11709400"/>
            <a:ext cx="2412000" cy="3745503"/>
          </a:xfrm>
          <a:prstGeom prst="rect">
            <a:avLst/>
          </a:prstGeom>
          <a:noFill/>
          <a:ln>
            <a:noFill/>
          </a:ln>
        </p:spPr>
      </p:pic>
      <p:pic>
        <p:nvPicPr>
          <p:cNvPr id="2453" name="Google Shape;2453;g36fc2c14998_9_212"/>
          <p:cNvPicPr preferRelativeResize="0"/>
          <p:nvPr/>
        </p:nvPicPr>
        <p:blipFill rotWithShape="1">
          <a:blip r:embed="rId9">
            <a:alphaModFix/>
          </a:blip>
          <a:srcRect b="0" l="0" r="0" t="0"/>
          <a:stretch/>
        </p:blipFill>
        <p:spPr>
          <a:xfrm>
            <a:off x="3920717" y="224203"/>
            <a:ext cx="2179069" cy="2790967"/>
          </a:xfrm>
          <a:prstGeom prst="rect">
            <a:avLst/>
          </a:prstGeom>
          <a:noFill/>
          <a:ln>
            <a:noFill/>
          </a:ln>
        </p:spPr>
      </p:pic>
      <p:pic>
        <p:nvPicPr>
          <p:cNvPr id="2454" name="Google Shape;2454;g36fc2c14998_9_212"/>
          <p:cNvPicPr preferRelativeResize="0"/>
          <p:nvPr/>
        </p:nvPicPr>
        <p:blipFill rotWithShape="1">
          <a:blip r:embed="rId10">
            <a:alphaModFix/>
          </a:blip>
          <a:srcRect b="0" l="0" r="0" t="0"/>
          <a:stretch/>
        </p:blipFill>
        <p:spPr>
          <a:xfrm>
            <a:off x="2720628" y="2278572"/>
            <a:ext cx="1824342" cy="2501116"/>
          </a:xfrm>
          <a:prstGeom prst="rect">
            <a:avLst/>
          </a:prstGeom>
          <a:noFill/>
          <a:ln>
            <a:noFill/>
          </a:ln>
        </p:spPr>
      </p:pic>
      <p:pic>
        <p:nvPicPr>
          <p:cNvPr descr="C:\Users\juani\OneDrive\Escritorio\Imagen de WhatsApp 2025-10-31 a las 19.11.10_54a2ce8c.jpg" id="2455" name="Google Shape;2455;g36fc2c14998_9_212"/>
          <p:cNvPicPr preferRelativeResize="0"/>
          <p:nvPr/>
        </p:nvPicPr>
        <p:blipFill rotWithShape="1">
          <a:blip r:embed="rId11">
            <a:alphaModFix/>
          </a:blip>
          <a:srcRect b="0" l="0" r="0" t="0"/>
          <a:stretch/>
        </p:blipFill>
        <p:spPr>
          <a:xfrm>
            <a:off x="5176467" y="2279031"/>
            <a:ext cx="1571115" cy="24075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1" name="Shape 481"/>
        <p:cNvGrpSpPr/>
        <p:nvPr/>
      </p:nvGrpSpPr>
      <p:grpSpPr>
        <a:xfrm>
          <a:off x="0" y="0"/>
          <a:ext cx="0" cy="0"/>
          <a:chOff x="0" y="0"/>
          <a:chExt cx="0" cy="0"/>
        </a:xfrm>
      </p:grpSpPr>
      <p:grpSp>
        <p:nvGrpSpPr>
          <p:cNvPr id="482" name="Google Shape;482;g3a0699f8e75_2_0"/>
          <p:cNvGrpSpPr/>
          <p:nvPr/>
        </p:nvGrpSpPr>
        <p:grpSpPr>
          <a:xfrm>
            <a:off x="-342233" y="3350399"/>
            <a:ext cx="3189350" cy="1336365"/>
            <a:chOff x="5974609" y="421177"/>
            <a:chExt cx="3189350" cy="1336365"/>
          </a:xfrm>
        </p:grpSpPr>
        <p:grpSp>
          <p:nvGrpSpPr>
            <p:cNvPr id="483" name="Google Shape;483;g3a0699f8e75_2_0"/>
            <p:cNvGrpSpPr/>
            <p:nvPr/>
          </p:nvGrpSpPr>
          <p:grpSpPr>
            <a:xfrm rot="5400000">
              <a:off x="7873551" y="-202767"/>
              <a:ext cx="666463" cy="1914351"/>
              <a:chOff x="2405075" y="2171775"/>
              <a:chExt cx="633400" cy="1900100"/>
            </a:xfrm>
          </p:grpSpPr>
          <p:cxnSp>
            <p:nvCxnSpPr>
              <p:cNvPr id="484" name="Google Shape;484;g3a0699f8e75_2_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5" name="Google Shape;485;g3a0699f8e75_2_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6" name="Google Shape;486;g3a0699f8e75_2_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7" name="Google Shape;487;g3a0699f8e75_2_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8" name="Google Shape;488;g3a0699f8e75_2_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489" name="Google Shape;489;g3a0699f8e75_2_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490" name="Google Shape;490;g3a0699f8e75_2_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491" name="Google Shape;491;g3a0699f8e75_2_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92" name="Google Shape;492;g3a0699f8e75_2_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493" name="Google Shape;493;g3a0699f8e75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94" name="Google Shape;494;g3a0699f8e75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495" name="Google Shape;495;g3a0699f8e75_2_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496" name="Google Shape;496;g3a0699f8e75_2_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497" name="Google Shape;497;g3a0699f8e75_2_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498" name="Google Shape;498;g3a0699f8e75_2_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499" name="Google Shape;499;g3a0699f8e75_2_0"/>
            <p:cNvGrpSpPr/>
            <p:nvPr/>
          </p:nvGrpSpPr>
          <p:grpSpPr>
            <a:xfrm rot="5400000">
              <a:off x="7873551" y="467135"/>
              <a:ext cx="666463" cy="1914351"/>
              <a:chOff x="2405075" y="2171775"/>
              <a:chExt cx="633400" cy="1900100"/>
            </a:xfrm>
          </p:grpSpPr>
          <p:cxnSp>
            <p:nvCxnSpPr>
              <p:cNvPr id="500" name="Google Shape;500;g3a0699f8e75_2_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01" name="Google Shape;501;g3a0699f8e75_2_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02" name="Google Shape;502;g3a0699f8e75_2_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03" name="Google Shape;503;g3a0699f8e75_2_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04" name="Google Shape;504;g3a0699f8e75_2_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05" name="Google Shape;505;g3a0699f8e75_2_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506" name="Google Shape;506;g3a0699f8e75_2_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507" name="Google Shape;507;g3a0699f8e75_2_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08" name="Google Shape;508;g3a0699f8e75_2_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509" name="Google Shape;509;g3a0699f8e75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10" name="Google Shape;510;g3a0699f8e75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11" name="Google Shape;511;g3a0699f8e75_2_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12" name="Google Shape;512;g3a0699f8e75_2_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513" name="Google Shape;513;g3a0699f8e75_2_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514" name="Google Shape;514;g3a0699f8e75_2_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515" name="Google Shape;515;g3a0699f8e75_2_0"/>
            <p:cNvGrpSpPr/>
            <p:nvPr/>
          </p:nvGrpSpPr>
          <p:grpSpPr>
            <a:xfrm rot="5400000">
              <a:off x="6598552" y="-202767"/>
              <a:ext cx="666463" cy="1914351"/>
              <a:chOff x="2405075" y="2171775"/>
              <a:chExt cx="633400" cy="1900100"/>
            </a:xfrm>
          </p:grpSpPr>
          <p:cxnSp>
            <p:nvCxnSpPr>
              <p:cNvPr id="516" name="Google Shape;516;g3a0699f8e75_2_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17" name="Google Shape;517;g3a0699f8e75_2_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18" name="Google Shape;518;g3a0699f8e75_2_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19" name="Google Shape;519;g3a0699f8e75_2_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20" name="Google Shape;520;g3a0699f8e75_2_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21" name="Google Shape;521;g3a0699f8e75_2_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522" name="Google Shape;522;g3a0699f8e75_2_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523" name="Google Shape;523;g3a0699f8e75_2_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24" name="Google Shape;524;g3a0699f8e75_2_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525" name="Google Shape;525;g3a0699f8e75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26" name="Google Shape;526;g3a0699f8e75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27" name="Google Shape;527;g3a0699f8e75_2_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28" name="Google Shape;528;g3a0699f8e75_2_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529" name="Google Shape;529;g3a0699f8e75_2_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530" name="Google Shape;530;g3a0699f8e75_2_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531" name="Google Shape;531;g3a0699f8e75_2_0"/>
            <p:cNvGrpSpPr/>
            <p:nvPr/>
          </p:nvGrpSpPr>
          <p:grpSpPr>
            <a:xfrm rot="5400000">
              <a:off x="6598552" y="467135"/>
              <a:ext cx="666463" cy="1914351"/>
              <a:chOff x="2405075" y="2171775"/>
              <a:chExt cx="633400" cy="1900100"/>
            </a:xfrm>
          </p:grpSpPr>
          <p:cxnSp>
            <p:nvCxnSpPr>
              <p:cNvPr id="532" name="Google Shape;532;g3a0699f8e75_2_0"/>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33" name="Google Shape;533;g3a0699f8e75_2_0"/>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34" name="Google Shape;534;g3a0699f8e75_2_0"/>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35" name="Google Shape;535;g3a0699f8e75_2_0"/>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36" name="Google Shape;536;g3a0699f8e75_2_0"/>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37" name="Google Shape;537;g3a0699f8e75_2_0"/>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538" name="Google Shape;538;g3a0699f8e75_2_0"/>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539" name="Google Shape;539;g3a0699f8e75_2_0"/>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40" name="Google Shape;540;g3a0699f8e75_2_0"/>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541" name="Google Shape;541;g3a0699f8e75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42" name="Google Shape;542;g3a0699f8e75_2_0"/>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43" name="Google Shape;543;g3a0699f8e75_2_0"/>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44" name="Google Shape;544;g3a0699f8e75_2_0"/>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545" name="Google Shape;545;g3a0699f8e75_2_0"/>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546" name="Google Shape;546;g3a0699f8e75_2_0"/>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sp>
        <p:nvSpPr>
          <p:cNvPr id="547" name="Google Shape;547;g3a0699f8e75_2_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g3a0699f8e75_2_0"/>
          <p:cNvSpPr txBox="1"/>
          <p:nvPr/>
        </p:nvSpPr>
        <p:spPr>
          <a:xfrm>
            <a:off x="38825" y="398075"/>
            <a:ext cx="2808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700"/>
              <a:buFont typeface="Arial"/>
              <a:buNone/>
            </a:pPr>
            <a:r>
              <a:t/>
            </a:r>
            <a:endParaRPr b="0" i="0" sz="17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549" name="Google Shape;549;g3a0699f8e75_2_0"/>
          <p:cNvPicPr preferRelativeResize="0"/>
          <p:nvPr/>
        </p:nvPicPr>
        <p:blipFill rotWithShape="1">
          <a:blip r:embed="rId3">
            <a:alphaModFix/>
          </a:blip>
          <a:srcRect b="0" l="0" r="0" t="0"/>
          <a:stretch/>
        </p:blipFill>
        <p:spPr>
          <a:xfrm>
            <a:off x="8092925" y="453025"/>
            <a:ext cx="1230802" cy="304100"/>
          </a:xfrm>
          <a:prstGeom prst="rect">
            <a:avLst/>
          </a:prstGeom>
          <a:noFill/>
          <a:ln>
            <a:noFill/>
          </a:ln>
        </p:spPr>
      </p:pic>
      <p:cxnSp>
        <p:nvCxnSpPr>
          <p:cNvPr id="550" name="Google Shape;550;g3a0699f8e75_2_0"/>
          <p:cNvCxnSpPr/>
          <p:nvPr/>
        </p:nvCxnSpPr>
        <p:spPr>
          <a:xfrm>
            <a:off x="-139850" y="1274200"/>
            <a:ext cx="1235400" cy="0"/>
          </a:xfrm>
          <a:prstGeom prst="straightConnector1">
            <a:avLst/>
          </a:prstGeom>
          <a:noFill/>
          <a:ln cap="flat" cmpd="sng" w="19050">
            <a:solidFill>
              <a:srgbClr val="CCCCCC"/>
            </a:solidFill>
            <a:prstDash val="dash"/>
            <a:round/>
            <a:headEnd len="sm" w="sm" type="none"/>
            <a:tailEnd len="sm" w="sm" type="none"/>
          </a:ln>
        </p:spPr>
      </p:cxnSp>
      <p:sp>
        <p:nvSpPr>
          <p:cNvPr id="551" name="Google Shape;551;g3a0699f8e75_2_0"/>
          <p:cNvSpPr txBox="1"/>
          <p:nvPr/>
        </p:nvSpPr>
        <p:spPr>
          <a:xfrm>
            <a:off x="4700050" y="1298050"/>
            <a:ext cx="344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4242"/>
              </a:solidFill>
              <a:latin typeface="Archivo"/>
              <a:ea typeface="Archivo"/>
              <a:cs typeface="Archivo"/>
              <a:sym typeface="Archivo"/>
            </a:endParaRPr>
          </a:p>
        </p:txBody>
      </p:sp>
      <p:sp>
        <p:nvSpPr>
          <p:cNvPr id="552" name="Google Shape;552;g3a0699f8e75_2_0"/>
          <p:cNvSpPr txBox="1"/>
          <p:nvPr/>
        </p:nvSpPr>
        <p:spPr>
          <a:xfrm>
            <a:off x="4700050" y="3885125"/>
            <a:ext cx="3449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4242"/>
              </a:solidFill>
              <a:latin typeface="Archivo"/>
              <a:ea typeface="Archivo"/>
              <a:cs typeface="Archivo"/>
              <a:sym typeface="Archivo"/>
            </a:endParaRPr>
          </a:p>
        </p:txBody>
      </p:sp>
      <p:sp>
        <p:nvSpPr>
          <p:cNvPr id="553" name="Google Shape;553;g3a0699f8e75_2_0"/>
          <p:cNvSpPr/>
          <p:nvPr/>
        </p:nvSpPr>
        <p:spPr>
          <a:xfrm>
            <a:off x="768875" y="153725"/>
            <a:ext cx="3803100" cy="902700"/>
          </a:xfrm>
          <a:prstGeom prst="roundRect">
            <a:avLst>
              <a:gd fmla="val 0"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s" sz="1800" u="none" cap="none" strike="noStrike">
                <a:solidFill>
                  <a:srgbClr val="000000"/>
                </a:solidFill>
                <a:latin typeface="Roboto Black"/>
                <a:ea typeface="Roboto Black"/>
                <a:cs typeface="Roboto Black"/>
                <a:sym typeface="Roboto Black"/>
              </a:rPr>
              <a:t>¿Por qué se realizó la propuesta?</a:t>
            </a:r>
            <a:endParaRPr b="0" i="0" sz="1800" u="none" cap="none" strike="noStrike">
              <a:solidFill>
                <a:srgbClr val="000000"/>
              </a:solidFill>
              <a:latin typeface="Roboto Black"/>
              <a:ea typeface="Roboto Black"/>
              <a:cs typeface="Roboto Black"/>
              <a:sym typeface="Roboto Black"/>
            </a:endParaRPr>
          </a:p>
        </p:txBody>
      </p:sp>
      <p:sp>
        <p:nvSpPr>
          <p:cNvPr id="554" name="Google Shape;554;g3a0699f8e75_2_0"/>
          <p:cNvSpPr txBox="1"/>
          <p:nvPr/>
        </p:nvSpPr>
        <p:spPr>
          <a:xfrm>
            <a:off x="4958056" y="2738919"/>
            <a:ext cx="2933700" cy="357000"/>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424242"/>
              </a:solidFill>
              <a:latin typeface="Archivo"/>
              <a:ea typeface="Archivo"/>
              <a:cs typeface="Archivo"/>
              <a:sym typeface="Archivo"/>
            </a:endParaRPr>
          </a:p>
        </p:txBody>
      </p:sp>
      <p:sp>
        <p:nvSpPr>
          <p:cNvPr id="555" name="Google Shape;555;g3a0699f8e75_2_0"/>
          <p:cNvSpPr/>
          <p:nvPr/>
        </p:nvSpPr>
        <p:spPr>
          <a:xfrm>
            <a:off x="543875" y="1476225"/>
            <a:ext cx="3294300" cy="29448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s" sz="1700" u="none" cap="none" strike="noStrike">
                <a:solidFill>
                  <a:srgbClr val="000000"/>
                </a:solidFill>
                <a:latin typeface="Roboto"/>
                <a:ea typeface="Roboto"/>
                <a:cs typeface="Roboto"/>
                <a:sym typeface="Roboto"/>
              </a:rPr>
              <a:t>La experiencia se desarrolló a partir de </a:t>
            </a:r>
            <a:endParaRPr b="0" i="0" sz="17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0" i="0" lang="es" sz="1700" u="none" cap="none" strike="noStrike">
                <a:solidFill>
                  <a:srgbClr val="000000"/>
                </a:solidFill>
                <a:latin typeface="Roboto"/>
                <a:ea typeface="Roboto"/>
                <a:cs typeface="Roboto"/>
                <a:sym typeface="Roboto"/>
              </a:rPr>
              <a:t>la observación de que varios estudiantes presentaban dificultades para expresarse oralmente frente a sus pares y docentes. Les costaba sostener un discurso oral claro, argumentar ideas y participar activamente de los intercambios orales. </a:t>
            </a:r>
            <a:endParaRPr b="0" i="0" sz="1700" u="none" cap="none" strike="noStrike">
              <a:solidFill>
                <a:srgbClr val="000000"/>
              </a:solidFill>
              <a:latin typeface="Roboto"/>
              <a:ea typeface="Roboto"/>
              <a:cs typeface="Roboto"/>
              <a:sym typeface="Roboto"/>
            </a:endParaRPr>
          </a:p>
        </p:txBody>
      </p:sp>
      <p:sp>
        <p:nvSpPr>
          <p:cNvPr id="556" name="Google Shape;556;g3a0699f8e75_2_0"/>
          <p:cNvSpPr/>
          <p:nvPr/>
        </p:nvSpPr>
        <p:spPr>
          <a:xfrm>
            <a:off x="4834900" y="2479688"/>
            <a:ext cx="3953100" cy="2113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s" sz="1600" u="none" cap="none" strike="noStrike">
                <a:solidFill>
                  <a:srgbClr val="000000"/>
                </a:solidFill>
                <a:latin typeface="Roboto"/>
                <a:ea typeface="Roboto"/>
                <a:cs typeface="Roboto"/>
                <a:sym typeface="Roboto"/>
              </a:rPr>
              <a:t>Por ello se diseñó una propuesta centrada en el trabajo de cuentos con deseos </a:t>
            </a:r>
            <a:r>
              <a:rPr lang="es" sz="1600">
                <a:solidFill>
                  <a:schemeClr val="dk1"/>
                </a:solidFill>
                <a:latin typeface="Roboto"/>
                <a:ea typeface="Roboto"/>
                <a:cs typeface="Roboto"/>
                <a:sym typeface="Roboto"/>
              </a:rPr>
              <a:t>abriendo espacios de reflexión, producción escrita  y diálogo. </a:t>
            </a:r>
            <a:r>
              <a:rPr b="0" i="0" lang="es" sz="1600" u="none" cap="none" strike="noStrike">
                <a:solidFill>
                  <a:srgbClr val="000000"/>
                </a:solidFill>
                <a:latin typeface="Roboto"/>
                <a:ea typeface="Roboto"/>
                <a:cs typeface="Roboto"/>
                <a:sym typeface="Roboto"/>
              </a:rPr>
              <a:t>Entre los cuentos trabajados estaban </a:t>
            </a:r>
            <a:r>
              <a:rPr lang="es" sz="1600">
                <a:latin typeface="Roboto"/>
                <a:ea typeface="Roboto"/>
                <a:cs typeface="Roboto"/>
                <a:sym typeface="Roboto"/>
              </a:rPr>
              <a:t>“</a:t>
            </a:r>
            <a:r>
              <a:rPr b="1" i="0" lang="es" sz="1600" u="none" cap="none" strike="noStrike">
                <a:solidFill>
                  <a:schemeClr val="dk1"/>
                </a:solidFill>
                <a:latin typeface="Roboto"/>
                <a:ea typeface="Roboto"/>
                <a:cs typeface="Roboto"/>
                <a:sym typeface="Roboto"/>
              </a:rPr>
              <a:t>Aladino y la lámpara maravillosa</a:t>
            </a:r>
            <a:r>
              <a:rPr b="1" lang="es" sz="1600">
                <a:solidFill>
                  <a:schemeClr val="dk1"/>
                </a:solidFill>
                <a:latin typeface="Roboto"/>
                <a:ea typeface="Roboto"/>
                <a:cs typeface="Roboto"/>
                <a:sym typeface="Roboto"/>
              </a:rPr>
              <a:t>”</a:t>
            </a:r>
            <a:r>
              <a:rPr b="0" i="0" lang="es" sz="1600" u="none" cap="none" strike="noStrike">
                <a:solidFill>
                  <a:srgbClr val="000000"/>
                </a:solidFill>
                <a:latin typeface="Roboto"/>
                <a:ea typeface="Roboto"/>
                <a:cs typeface="Roboto"/>
                <a:sym typeface="Roboto"/>
              </a:rPr>
              <a:t>, </a:t>
            </a:r>
            <a:r>
              <a:rPr lang="es" sz="1600">
                <a:latin typeface="Roboto"/>
                <a:ea typeface="Roboto"/>
                <a:cs typeface="Roboto"/>
                <a:sym typeface="Roboto"/>
              </a:rPr>
              <a:t>“</a:t>
            </a:r>
            <a:r>
              <a:rPr b="1" i="0" lang="es" sz="1600" u="none" cap="none" strike="noStrike">
                <a:solidFill>
                  <a:srgbClr val="000000"/>
                </a:solidFill>
                <a:latin typeface="Roboto"/>
                <a:ea typeface="Roboto"/>
                <a:cs typeface="Roboto"/>
                <a:sym typeface="Roboto"/>
              </a:rPr>
              <a:t>El herrero y el diablo</a:t>
            </a:r>
            <a:r>
              <a:rPr b="1" lang="es" sz="1600">
                <a:latin typeface="Roboto"/>
                <a:ea typeface="Roboto"/>
                <a:cs typeface="Roboto"/>
                <a:sym typeface="Roboto"/>
              </a:rPr>
              <a:t>”</a:t>
            </a:r>
            <a:r>
              <a:rPr b="1" i="0" lang="es" sz="1600" u="none" cap="none" strike="noStrike">
                <a:solidFill>
                  <a:srgbClr val="000000"/>
                </a:solidFill>
                <a:latin typeface="Roboto"/>
                <a:ea typeface="Roboto"/>
                <a:cs typeface="Roboto"/>
                <a:sym typeface="Roboto"/>
              </a:rPr>
              <a:t> y </a:t>
            </a:r>
            <a:r>
              <a:rPr b="1" lang="es" sz="1600">
                <a:latin typeface="Roboto"/>
                <a:ea typeface="Roboto"/>
                <a:cs typeface="Roboto"/>
                <a:sym typeface="Roboto"/>
              </a:rPr>
              <a:t>“</a:t>
            </a:r>
            <a:r>
              <a:rPr b="1" i="0" lang="es" sz="1600" u="none" cap="none" strike="noStrike">
                <a:solidFill>
                  <a:srgbClr val="000000"/>
                </a:solidFill>
                <a:latin typeface="Roboto"/>
                <a:ea typeface="Roboto"/>
                <a:cs typeface="Roboto"/>
                <a:sym typeface="Roboto"/>
              </a:rPr>
              <a:t>La pata de mono</a:t>
            </a:r>
            <a:r>
              <a:rPr b="1" lang="es" sz="1600">
                <a:latin typeface="Roboto"/>
                <a:ea typeface="Roboto"/>
                <a:cs typeface="Roboto"/>
                <a:sym typeface="Roboto"/>
              </a:rPr>
              <a:t>”</a:t>
            </a:r>
            <a:r>
              <a:rPr b="1" i="0" lang="es" sz="1600" u="none" cap="none" strike="noStrike">
                <a:solidFill>
                  <a:srgbClr val="000000"/>
                </a:solidFill>
                <a:latin typeface="Roboto"/>
                <a:ea typeface="Roboto"/>
                <a:cs typeface="Roboto"/>
                <a:sym typeface="Roboto"/>
              </a:rPr>
              <a:t>. </a:t>
            </a:r>
            <a:endParaRPr b="1" i="0" sz="16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Roboto"/>
              <a:ea typeface="Roboto"/>
              <a:cs typeface="Roboto"/>
              <a:sym typeface="Roboto"/>
            </a:endParaRPr>
          </a:p>
        </p:txBody>
      </p:sp>
      <p:pic>
        <p:nvPicPr>
          <p:cNvPr id="557" name="Google Shape;557;g3a0699f8e75_2_0" title="Screenshot_20251021-102717.WhatsApp.png"/>
          <p:cNvPicPr preferRelativeResize="0"/>
          <p:nvPr/>
        </p:nvPicPr>
        <p:blipFill rotWithShape="1">
          <a:blip r:embed="rId4">
            <a:alphaModFix/>
          </a:blip>
          <a:srcRect b="9961" l="7373" r="7185" t="10471"/>
          <a:stretch/>
        </p:blipFill>
        <p:spPr>
          <a:xfrm>
            <a:off x="4834900" y="9900"/>
            <a:ext cx="1513650" cy="1939825"/>
          </a:xfrm>
          <a:prstGeom prst="rect">
            <a:avLst/>
          </a:prstGeom>
          <a:noFill/>
          <a:ln>
            <a:noFill/>
          </a:ln>
        </p:spPr>
      </p:pic>
      <p:pic>
        <p:nvPicPr>
          <p:cNvPr id="558" name="Google Shape;558;g3a0699f8e75_2_0" title="Screenshot_20251021-102726.WhatsApp.png"/>
          <p:cNvPicPr preferRelativeResize="0"/>
          <p:nvPr/>
        </p:nvPicPr>
        <p:blipFill rotWithShape="1">
          <a:blip r:embed="rId5">
            <a:alphaModFix/>
          </a:blip>
          <a:srcRect b="9322" l="3388" r="6957" t="18522"/>
          <a:stretch/>
        </p:blipFill>
        <p:spPr>
          <a:xfrm>
            <a:off x="6787800" y="9900"/>
            <a:ext cx="1513650" cy="21606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59" name="Shape 2459"/>
        <p:cNvGrpSpPr/>
        <p:nvPr/>
      </p:nvGrpSpPr>
      <p:grpSpPr>
        <a:xfrm>
          <a:off x="0" y="0"/>
          <a:ext cx="0" cy="0"/>
          <a:chOff x="0" y="0"/>
          <a:chExt cx="0" cy="0"/>
        </a:xfrm>
      </p:grpSpPr>
      <p:pic>
        <p:nvPicPr>
          <p:cNvPr id="2460" name="Google Shape;2460;g3a066cf1c3f_2_0" title="WhatsApp Image 2025-11-04 at 17.51.50 (1).jpeg"/>
          <p:cNvPicPr preferRelativeResize="0"/>
          <p:nvPr/>
        </p:nvPicPr>
        <p:blipFill rotWithShape="1">
          <a:blip r:embed="rId3">
            <a:alphaModFix/>
          </a:blip>
          <a:srcRect b="0" l="0" r="0" t="0"/>
          <a:stretch/>
        </p:blipFill>
        <p:spPr>
          <a:xfrm>
            <a:off x="6255873" y="932263"/>
            <a:ext cx="2501200" cy="2124967"/>
          </a:xfrm>
          <a:prstGeom prst="rect">
            <a:avLst/>
          </a:prstGeom>
          <a:noFill/>
          <a:ln>
            <a:noFill/>
          </a:ln>
        </p:spPr>
      </p:pic>
      <p:pic>
        <p:nvPicPr>
          <p:cNvPr id="2461" name="Google Shape;2461;g3a066cf1c3f_2_0"/>
          <p:cNvPicPr preferRelativeResize="0"/>
          <p:nvPr/>
        </p:nvPicPr>
        <p:blipFill rotWithShape="1">
          <a:blip r:embed="rId4">
            <a:alphaModFix/>
          </a:blip>
          <a:srcRect b="0" l="0" r="0" t="0"/>
          <a:stretch/>
        </p:blipFill>
        <p:spPr>
          <a:xfrm>
            <a:off x="0" y="649925"/>
            <a:ext cx="1261814" cy="311763"/>
          </a:xfrm>
          <a:prstGeom prst="rect">
            <a:avLst/>
          </a:prstGeom>
          <a:noFill/>
          <a:ln>
            <a:noFill/>
          </a:ln>
        </p:spPr>
      </p:pic>
      <p:sp>
        <p:nvSpPr>
          <p:cNvPr id="2462" name="Google Shape;2462;g3a066cf1c3f_2_0"/>
          <p:cNvSpPr txBox="1"/>
          <p:nvPr/>
        </p:nvSpPr>
        <p:spPr>
          <a:xfrm>
            <a:off x="158425" y="247400"/>
            <a:ext cx="2614500" cy="441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s" sz="2000" u="none" cap="none" strike="noStrike">
                <a:solidFill>
                  <a:srgbClr val="000000"/>
                </a:solidFill>
                <a:highlight>
                  <a:srgbClr val="B7DB20"/>
                </a:highlight>
                <a:latin typeface="Nunito ExtraBold"/>
                <a:ea typeface="Nunito ExtraBold"/>
                <a:cs typeface="Nunito ExtraBold"/>
                <a:sym typeface="Nunito ExtraBold"/>
              </a:rPr>
              <a:t>Experiencia teatral</a:t>
            </a:r>
            <a:endParaRPr b="0" i="0" sz="20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463" name="Google Shape;2463;g3a066cf1c3f_2_0"/>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64" name="Google Shape;2464;g3a066cf1c3f_2_0"/>
          <p:cNvPicPr preferRelativeResize="0"/>
          <p:nvPr/>
        </p:nvPicPr>
        <p:blipFill rotWithShape="1">
          <a:blip r:embed="rId5">
            <a:alphaModFix/>
          </a:blip>
          <a:srcRect b="0" l="0" r="0" t="0"/>
          <a:stretch/>
        </p:blipFill>
        <p:spPr>
          <a:xfrm>
            <a:off x="6969400" y="497050"/>
            <a:ext cx="1460676" cy="206450"/>
          </a:xfrm>
          <a:prstGeom prst="rect">
            <a:avLst/>
          </a:prstGeom>
          <a:noFill/>
          <a:ln>
            <a:noFill/>
          </a:ln>
        </p:spPr>
      </p:pic>
      <p:sp>
        <p:nvSpPr>
          <p:cNvPr id="2465" name="Google Shape;2465;g3a066cf1c3f_2_0"/>
          <p:cNvSpPr txBox="1"/>
          <p:nvPr/>
        </p:nvSpPr>
        <p:spPr>
          <a:xfrm>
            <a:off x="222725" y="9014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466" name="Google Shape;2466;g3a066cf1c3f_2_0"/>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pic>
        <p:nvPicPr>
          <p:cNvPr id="2467" name="Google Shape;2467;g3a066cf1c3f_2_0"/>
          <p:cNvPicPr preferRelativeResize="0"/>
          <p:nvPr/>
        </p:nvPicPr>
        <p:blipFill rotWithShape="1">
          <a:blip r:embed="rId6">
            <a:alphaModFix/>
          </a:blip>
          <a:srcRect b="0" l="0" r="0" t="0"/>
          <a:stretch/>
        </p:blipFill>
        <p:spPr>
          <a:xfrm>
            <a:off x="-4662488" y="-11709400"/>
            <a:ext cx="2412001" cy="3745504"/>
          </a:xfrm>
          <a:prstGeom prst="rect">
            <a:avLst/>
          </a:prstGeom>
          <a:noFill/>
          <a:ln>
            <a:noFill/>
          </a:ln>
        </p:spPr>
      </p:pic>
      <p:pic>
        <p:nvPicPr>
          <p:cNvPr id="2468" name="Google Shape;2468;g3a066cf1c3f_2_0" title="WhatsApp Image 2025-11-04 at 17.51.50.jpeg"/>
          <p:cNvPicPr preferRelativeResize="0"/>
          <p:nvPr/>
        </p:nvPicPr>
        <p:blipFill rotWithShape="1">
          <a:blip r:embed="rId7">
            <a:alphaModFix/>
          </a:blip>
          <a:srcRect b="0" l="0" r="0" t="0"/>
          <a:stretch/>
        </p:blipFill>
        <p:spPr>
          <a:xfrm>
            <a:off x="2778295" y="326253"/>
            <a:ext cx="3471154" cy="1990706"/>
          </a:xfrm>
          <a:prstGeom prst="rect">
            <a:avLst/>
          </a:prstGeom>
          <a:noFill/>
          <a:ln>
            <a:noFill/>
          </a:ln>
        </p:spPr>
      </p:pic>
      <p:pic>
        <p:nvPicPr>
          <p:cNvPr id="2469" name="Google Shape;2469;g3a066cf1c3f_2_0"/>
          <p:cNvPicPr preferRelativeResize="0"/>
          <p:nvPr/>
        </p:nvPicPr>
        <p:blipFill rotWithShape="1">
          <a:blip r:embed="rId8">
            <a:alphaModFix/>
          </a:blip>
          <a:srcRect b="0" l="0" r="0" t="0"/>
          <a:stretch/>
        </p:blipFill>
        <p:spPr>
          <a:xfrm>
            <a:off x="131730" y="1471322"/>
            <a:ext cx="3701509" cy="1753152"/>
          </a:xfrm>
          <a:prstGeom prst="rect">
            <a:avLst/>
          </a:prstGeom>
          <a:noFill/>
          <a:ln>
            <a:noFill/>
          </a:ln>
        </p:spPr>
      </p:pic>
      <p:pic>
        <p:nvPicPr>
          <p:cNvPr id="2470" name="Google Shape;2470;g3a066cf1c3f_2_0" title="WhatsApp Image 2025-11-04 at 17.51.49 (1).jpeg"/>
          <p:cNvPicPr preferRelativeResize="0"/>
          <p:nvPr/>
        </p:nvPicPr>
        <p:blipFill rotWithShape="1">
          <a:blip r:embed="rId9">
            <a:alphaModFix/>
          </a:blip>
          <a:srcRect b="0" l="0" r="0" t="0"/>
          <a:stretch/>
        </p:blipFill>
        <p:spPr>
          <a:xfrm>
            <a:off x="5066115" y="2665604"/>
            <a:ext cx="2844469" cy="2069802"/>
          </a:xfrm>
          <a:prstGeom prst="rect">
            <a:avLst/>
          </a:prstGeom>
          <a:noFill/>
          <a:ln>
            <a:noFill/>
          </a:ln>
        </p:spPr>
      </p:pic>
      <p:pic>
        <p:nvPicPr>
          <p:cNvPr id="2471" name="Google Shape;2471;g3a066cf1c3f_2_0" title="WhatsApp Image 2025-11-04 at 17.51.49 (2).jpeg"/>
          <p:cNvPicPr preferRelativeResize="0"/>
          <p:nvPr/>
        </p:nvPicPr>
        <p:blipFill rotWithShape="1">
          <a:blip r:embed="rId10">
            <a:alphaModFix/>
          </a:blip>
          <a:srcRect b="0" l="0" r="0" t="0"/>
          <a:stretch/>
        </p:blipFill>
        <p:spPr>
          <a:xfrm>
            <a:off x="981681" y="3126392"/>
            <a:ext cx="3996555" cy="1731142"/>
          </a:xfrm>
          <a:prstGeom prst="rect">
            <a:avLst/>
          </a:prstGeom>
          <a:noFill/>
          <a:ln>
            <a:noFill/>
          </a:ln>
        </p:spPr>
      </p:pic>
      <p:sp>
        <p:nvSpPr>
          <p:cNvPr id="2472" name="Google Shape;2472;g3a066cf1c3f_2_0"/>
          <p:cNvSpPr/>
          <p:nvPr/>
        </p:nvSpPr>
        <p:spPr>
          <a:xfrm>
            <a:off x="7998475" y="4338650"/>
            <a:ext cx="1194300" cy="564000"/>
          </a:xfrm>
          <a:prstGeom prst="leftArrow">
            <a:avLst>
              <a:gd fmla="val 50000" name="adj1"/>
              <a:gd fmla="val 50000" name="adj2"/>
            </a:avLst>
          </a:prstGeom>
          <a:solidFill>
            <a:srgbClr val="92D0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u="sng">
                <a:solidFill>
                  <a:schemeClr val="hlink"/>
                </a:solidFill>
                <a:hlinkClick action="ppaction://hlinksldjump" r:id="rId11"/>
              </a:rPr>
              <a:t>Menú</a:t>
            </a:r>
            <a:endParaRPr b="1" sz="1600">
              <a:solidFill>
                <a:schemeClr val="lt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2476" name="Shape 2476"/>
        <p:cNvGrpSpPr/>
        <p:nvPr/>
      </p:nvGrpSpPr>
      <p:grpSpPr>
        <a:xfrm>
          <a:off x="0" y="0"/>
          <a:ext cx="0" cy="0"/>
          <a:chOff x="0" y="0"/>
          <a:chExt cx="0" cy="0"/>
        </a:xfrm>
      </p:grpSpPr>
      <p:pic>
        <p:nvPicPr>
          <p:cNvPr id="2477" name="Google Shape;2477;g3a21c6b2b38_0_2360"/>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2478" name="Google Shape;2478;g3a21c6b2b38_0_2360"/>
          <p:cNvCxnSpPr/>
          <p:nvPr/>
        </p:nvCxnSpPr>
        <p:spPr>
          <a:xfrm>
            <a:off x="6866975" y="4791425"/>
            <a:ext cx="2503200" cy="10200"/>
          </a:xfrm>
          <a:prstGeom prst="straightConnector1">
            <a:avLst/>
          </a:prstGeom>
          <a:noFill/>
          <a:ln cap="flat" cmpd="sng" w="38100">
            <a:solidFill>
              <a:schemeClr val="lt1"/>
            </a:solidFill>
            <a:prstDash val="dash"/>
            <a:round/>
            <a:headEnd len="sm" w="sm" type="none"/>
            <a:tailEnd len="sm" w="sm" type="none"/>
          </a:ln>
        </p:spPr>
      </p:cxnSp>
      <p:pic>
        <p:nvPicPr>
          <p:cNvPr id="2479" name="Google Shape;2479;g3a21c6b2b38_0_2360"/>
          <p:cNvPicPr preferRelativeResize="0"/>
          <p:nvPr/>
        </p:nvPicPr>
        <p:blipFill rotWithShape="1">
          <a:blip r:embed="rId4">
            <a:alphaModFix/>
          </a:blip>
          <a:srcRect b="0" l="0" r="0" t="0"/>
          <a:stretch/>
        </p:blipFill>
        <p:spPr>
          <a:xfrm rot="-811295">
            <a:off x="1372909" y="847383"/>
            <a:ext cx="782030" cy="643707"/>
          </a:xfrm>
          <a:prstGeom prst="rect">
            <a:avLst/>
          </a:prstGeom>
          <a:noFill/>
          <a:ln>
            <a:noFill/>
          </a:ln>
        </p:spPr>
      </p:pic>
      <p:grpSp>
        <p:nvGrpSpPr>
          <p:cNvPr id="2480" name="Google Shape;2480;g3a21c6b2b38_0_2360"/>
          <p:cNvGrpSpPr/>
          <p:nvPr/>
        </p:nvGrpSpPr>
        <p:grpSpPr>
          <a:xfrm>
            <a:off x="5593901" y="630951"/>
            <a:ext cx="3189350" cy="1336365"/>
            <a:chOff x="5974609" y="421179"/>
            <a:chExt cx="3189350" cy="1336365"/>
          </a:xfrm>
        </p:grpSpPr>
        <p:grpSp>
          <p:nvGrpSpPr>
            <p:cNvPr id="2481" name="Google Shape;2481;g3a21c6b2b38_0_2360"/>
            <p:cNvGrpSpPr/>
            <p:nvPr/>
          </p:nvGrpSpPr>
          <p:grpSpPr>
            <a:xfrm rot="5400000">
              <a:off x="7873551" y="-202765"/>
              <a:ext cx="666463" cy="1914351"/>
              <a:chOff x="2405075" y="2171775"/>
              <a:chExt cx="633400" cy="1900100"/>
            </a:xfrm>
          </p:grpSpPr>
          <p:cxnSp>
            <p:nvCxnSpPr>
              <p:cNvPr id="2482" name="Google Shape;2482;g3a21c6b2b38_0_236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83" name="Google Shape;2483;g3a21c6b2b38_0_236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84" name="Google Shape;2484;g3a21c6b2b38_0_236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85" name="Google Shape;2485;g3a21c6b2b38_0_236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86" name="Google Shape;2486;g3a21c6b2b38_0_236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87" name="Google Shape;2487;g3a21c6b2b38_0_236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488" name="Google Shape;2488;g3a21c6b2b38_0_236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489" name="Google Shape;2489;g3a21c6b2b38_0_236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490" name="Google Shape;2490;g3a21c6b2b38_0_236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491" name="Google Shape;2491;g3a21c6b2b38_0_236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492" name="Google Shape;2492;g3a21c6b2b38_0_236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493" name="Google Shape;2493;g3a21c6b2b38_0_236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494" name="Google Shape;2494;g3a21c6b2b38_0_236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495" name="Google Shape;2495;g3a21c6b2b38_0_236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496" name="Google Shape;2496;g3a21c6b2b38_0_236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497" name="Google Shape;2497;g3a21c6b2b38_0_2360"/>
            <p:cNvGrpSpPr/>
            <p:nvPr/>
          </p:nvGrpSpPr>
          <p:grpSpPr>
            <a:xfrm rot="5400000">
              <a:off x="7873551" y="467137"/>
              <a:ext cx="666463" cy="1914351"/>
              <a:chOff x="2405075" y="2171775"/>
              <a:chExt cx="633400" cy="1900100"/>
            </a:xfrm>
          </p:grpSpPr>
          <p:cxnSp>
            <p:nvCxnSpPr>
              <p:cNvPr id="2498" name="Google Shape;2498;g3a21c6b2b38_0_236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499" name="Google Shape;2499;g3a21c6b2b38_0_236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00" name="Google Shape;2500;g3a21c6b2b38_0_236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01" name="Google Shape;2501;g3a21c6b2b38_0_236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02" name="Google Shape;2502;g3a21c6b2b38_0_236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03" name="Google Shape;2503;g3a21c6b2b38_0_236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504" name="Google Shape;2504;g3a21c6b2b38_0_236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505" name="Google Shape;2505;g3a21c6b2b38_0_236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506" name="Google Shape;2506;g3a21c6b2b38_0_236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507" name="Google Shape;2507;g3a21c6b2b38_0_236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508" name="Google Shape;2508;g3a21c6b2b38_0_236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509" name="Google Shape;2509;g3a21c6b2b38_0_236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510" name="Google Shape;2510;g3a21c6b2b38_0_236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511" name="Google Shape;2511;g3a21c6b2b38_0_236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512" name="Google Shape;2512;g3a21c6b2b38_0_236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513" name="Google Shape;2513;g3a21c6b2b38_0_2360"/>
            <p:cNvGrpSpPr/>
            <p:nvPr/>
          </p:nvGrpSpPr>
          <p:grpSpPr>
            <a:xfrm rot="5400000">
              <a:off x="6598552" y="-202765"/>
              <a:ext cx="666463" cy="1914351"/>
              <a:chOff x="2405075" y="2171775"/>
              <a:chExt cx="633400" cy="1900100"/>
            </a:xfrm>
          </p:grpSpPr>
          <p:cxnSp>
            <p:nvCxnSpPr>
              <p:cNvPr id="2514" name="Google Shape;2514;g3a21c6b2b38_0_236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15" name="Google Shape;2515;g3a21c6b2b38_0_236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16" name="Google Shape;2516;g3a21c6b2b38_0_236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17" name="Google Shape;2517;g3a21c6b2b38_0_236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18" name="Google Shape;2518;g3a21c6b2b38_0_236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19" name="Google Shape;2519;g3a21c6b2b38_0_236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520" name="Google Shape;2520;g3a21c6b2b38_0_236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521" name="Google Shape;2521;g3a21c6b2b38_0_236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522" name="Google Shape;2522;g3a21c6b2b38_0_236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523" name="Google Shape;2523;g3a21c6b2b38_0_236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524" name="Google Shape;2524;g3a21c6b2b38_0_236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525" name="Google Shape;2525;g3a21c6b2b38_0_236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526" name="Google Shape;2526;g3a21c6b2b38_0_236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527" name="Google Shape;2527;g3a21c6b2b38_0_236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528" name="Google Shape;2528;g3a21c6b2b38_0_236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529" name="Google Shape;2529;g3a21c6b2b38_0_2360"/>
            <p:cNvGrpSpPr/>
            <p:nvPr/>
          </p:nvGrpSpPr>
          <p:grpSpPr>
            <a:xfrm rot="5400000">
              <a:off x="6598552" y="467137"/>
              <a:ext cx="666463" cy="1914351"/>
              <a:chOff x="2405075" y="2171775"/>
              <a:chExt cx="633400" cy="1900100"/>
            </a:xfrm>
          </p:grpSpPr>
          <p:cxnSp>
            <p:nvCxnSpPr>
              <p:cNvPr id="2530" name="Google Shape;2530;g3a21c6b2b38_0_2360"/>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31" name="Google Shape;2531;g3a21c6b2b38_0_2360"/>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32" name="Google Shape;2532;g3a21c6b2b38_0_2360"/>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33" name="Google Shape;2533;g3a21c6b2b38_0_2360"/>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34" name="Google Shape;2534;g3a21c6b2b38_0_2360"/>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35" name="Google Shape;2535;g3a21c6b2b38_0_2360"/>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536" name="Google Shape;2536;g3a21c6b2b38_0_2360"/>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537" name="Google Shape;2537;g3a21c6b2b38_0_2360"/>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538" name="Google Shape;2538;g3a21c6b2b38_0_2360"/>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539" name="Google Shape;2539;g3a21c6b2b38_0_236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540" name="Google Shape;2540;g3a21c6b2b38_0_2360"/>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541" name="Google Shape;2541;g3a21c6b2b38_0_2360"/>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542" name="Google Shape;2542;g3a21c6b2b38_0_2360"/>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543" name="Google Shape;2543;g3a21c6b2b38_0_2360"/>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544" name="Google Shape;2544;g3a21c6b2b38_0_2360"/>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2545" name="Google Shape;2545;g3a21c6b2b38_0_2360"/>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6" name="Google Shape;2546;g3a21c6b2b38_0_2360"/>
          <p:cNvSpPr/>
          <p:nvPr/>
        </p:nvSpPr>
        <p:spPr>
          <a:xfrm rot="10662514">
            <a:off x="1887757" y="1241211"/>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7" name="Google Shape;2547;g3a21c6b2b38_0_2360"/>
          <p:cNvSpPr txBox="1"/>
          <p:nvPr/>
        </p:nvSpPr>
        <p:spPr>
          <a:xfrm rot="-152977">
            <a:off x="2231868" y="2376527"/>
            <a:ext cx="4997247" cy="677165"/>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4000"/>
              <a:buFont typeface="Arial"/>
              <a:buNone/>
            </a:pPr>
            <a:r>
              <a:rPr lang="es" sz="4000">
                <a:solidFill>
                  <a:srgbClr val="333333"/>
                </a:solidFill>
                <a:latin typeface="Archivo ExtraBold"/>
                <a:ea typeface="Archivo ExtraBold"/>
                <a:cs typeface="Archivo ExtraBold"/>
                <a:sym typeface="Archivo ExtraBold"/>
              </a:rPr>
              <a:t>Mesas turno tarde</a:t>
            </a:r>
            <a:endParaRPr b="0" i="0" sz="4000" u="none" cap="none" strike="noStrike">
              <a:solidFill>
                <a:srgbClr val="333333"/>
              </a:solidFill>
              <a:latin typeface="Archivo ExtraBold"/>
              <a:ea typeface="Archivo ExtraBold"/>
              <a:cs typeface="Archivo ExtraBold"/>
              <a:sym typeface="Archivo ExtraBold"/>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2551" name="Shape 2551"/>
        <p:cNvGrpSpPr/>
        <p:nvPr/>
      </p:nvGrpSpPr>
      <p:grpSpPr>
        <a:xfrm>
          <a:off x="0" y="0"/>
          <a:ext cx="0" cy="0"/>
          <a:chOff x="0" y="0"/>
          <a:chExt cx="0" cy="0"/>
        </a:xfrm>
      </p:grpSpPr>
      <p:pic>
        <p:nvPicPr>
          <p:cNvPr id="2552" name="Google Shape;2552;g3a21c6b2b38_0_4631"/>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2553" name="Google Shape;2553;g3a21c6b2b38_0_4631"/>
          <p:cNvCxnSpPr/>
          <p:nvPr/>
        </p:nvCxnSpPr>
        <p:spPr>
          <a:xfrm>
            <a:off x="6866975" y="4791425"/>
            <a:ext cx="2503200" cy="10200"/>
          </a:xfrm>
          <a:prstGeom prst="straightConnector1">
            <a:avLst/>
          </a:prstGeom>
          <a:noFill/>
          <a:ln cap="flat" cmpd="sng" w="38100">
            <a:solidFill>
              <a:schemeClr val="lt1"/>
            </a:solidFill>
            <a:prstDash val="dash"/>
            <a:round/>
            <a:headEnd len="sm" w="sm" type="none"/>
            <a:tailEnd len="sm" w="sm" type="none"/>
          </a:ln>
        </p:spPr>
      </p:cxnSp>
      <p:pic>
        <p:nvPicPr>
          <p:cNvPr id="2554" name="Google Shape;2554;g3a21c6b2b38_0_4631"/>
          <p:cNvPicPr preferRelativeResize="0"/>
          <p:nvPr/>
        </p:nvPicPr>
        <p:blipFill rotWithShape="1">
          <a:blip r:embed="rId4">
            <a:alphaModFix/>
          </a:blip>
          <a:srcRect b="0" l="0" r="0" t="0"/>
          <a:stretch/>
        </p:blipFill>
        <p:spPr>
          <a:xfrm rot="-811295">
            <a:off x="1372909" y="847383"/>
            <a:ext cx="782030" cy="643707"/>
          </a:xfrm>
          <a:prstGeom prst="rect">
            <a:avLst/>
          </a:prstGeom>
          <a:noFill/>
          <a:ln>
            <a:noFill/>
          </a:ln>
        </p:spPr>
      </p:pic>
      <p:grpSp>
        <p:nvGrpSpPr>
          <p:cNvPr id="2555" name="Google Shape;2555;g3a21c6b2b38_0_4631"/>
          <p:cNvGrpSpPr/>
          <p:nvPr/>
        </p:nvGrpSpPr>
        <p:grpSpPr>
          <a:xfrm>
            <a:off x="5593901" y="630951"/>
            <a:ext cx="3189350" cy="1336365"/>
            <a:chOff x="5974609" y="421179"/>
            <a:chExt cx="3189350" cy="1336365"/>
          </a:xfrm>
        </p:grpSpPr>
        <p:grpSp>
          <p:nvGrpSpPr>
            <p:cNvPr id="2556" name="Google Shape;2556;g3a21c6b2b38_0_4631"/>
            <p:cNvGrpSpPr/>
            <p:nvPr/>
          </p:nvGrpSpPr>
          <p:grpSpPr>
            <a:xfrm rot="5400000">
              <a:off x="7873551" y="-202765"/>
              <a:ext cx="666463" cy="1914351"/>
              <a:chOff x="2405075" y="2171775"/>
              <a:chExt cx="633400" cy="1900100"/>
            </a:xfrm>
          </p:grpSpPr>
          <p:cxnSp>
            <p:nvCxnSpPr>
              <p:cNvPr id="2557" name="Google Shape;2557;g3a21c6b2b38_0_463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58" name="Google Shape;2558;g3a21c6b2b38_0_463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59" name="Google Shape;2559;g3a21c6b2b38_0_463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60" name="Google Shape;2560;g3a21c6b2b38_0_463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61" name="Google Shape;2561;g3a21c6b2b38_0_463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62" name="Google Shape;2562;g3a21c6b2b38_0_463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563" name="Google Shape;2563;g3a21c6b2b38_0_463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564" name="Google Shape;2564;g3a21c6b2b38_0_463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565" name="Google Shape;2565;g3a21c6b2b38_0_463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566" name="Google Shape;2566;g3a21c6b2b38_0_463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567" name="Google Shape;2567;g3a21c6b2b38_0_463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568" name="Google Shape;2568;g3a21c6b2b38_0_463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569" name="Google Shape;2569;g3a21c6b2b38_0_463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570" name="Google Shape;2570;g3a21c6b2b38_0_463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571" name="Google Shape;2571;g3a21c6b2b38_0_463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572" name="Google Shape;2572;g3a21c6b2b38_0_4631"/>
            <p:cNvGrpSpPr/>
            <p:nvPr/>
          </p:nvGrpSpPr>
          <p:grpSpPr>
            <a:xfrm rot="5400000">
              <a:off x="7873551" y="467137"/>
              <a:ext cx="666463" cy="1914351"/>
              <a:chOff x="2405075" y="2171775"/>
              <a:chExt cx="633400" cy="1900100"/>
            </a:xfrm>
          </p:grpSpPr>
          <p:cxnSp>
            <p:nvCxnSpPr>
              <p:cNvPr id="2573" name="Google Shape;2573;g3a21c6b2b38_0_463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74" name="Google Shape;2574;g3a21c6b2b38_0_463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75" name="Google Shape;2575;g3a21c6b2b38_0_463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76" name="Google Shape;2576;g3a21c6b2b38_0_463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77" name="Google Shape;2577;g3a21c6b2b38_0_463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78" name="Google Shape;2578;g3a21c6b2b38_0_463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579" name="Google Shape;2579;g3a21c6b2b38_0_463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580" name="Google Shape;2580;g3a21c6b2b38_0_463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581" name="Google Shape;2581;g3a21c6b2b38_0_463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582" name="Google Shape;2582;g3a21c6b2b38_0_463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583" name="Google Shape;2583;g3a21c6b2b38_0_463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584" name="Google Shape;2584;g3a21c6b2b38_0_463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585" name="Google Shape;2585;g3a21c6b2b38_0_463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586" name="Google Shape;2586;g3a21c6b2b38_0_463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587" name="Google Shape;2587;g3a21c6b2b38_0_463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588" name="Google Shape;2588;g3a21c6b2b38_0_4631"/>
            <p:cNvGrpSpPr/>
            <p:nvPr/>
          </p:nvGrpSpPr>
          <p:grpSpPr>
            <a:xfrm rot="5400000">
              <a:off x="6598552" y="-202765"/>
              <a:ext cx="666463" cy="1914351"/>
              <a:chOff x="2405075" y="2171775"/>
              <a:chExt cx="633400" cy="1900100"/>
            </a:xfrm>
          </p:grpSpPr>
          <p:cxnSp>
            <p:nvCxnSpPr>
              <p:cNvPr id="2589" name="Google Shape;2589;g3a21c6b2b38_0_463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90" name="Google Shape;2590;g3a21c6b2b38_0_463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91" name="Google Shape;2591;g3a21c6b2b38_0_463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92" name="Google Shape;2592;g3a21c6b2b38_0_463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93" name="Google Shape;2593;g3a21c6b2b38_0_463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594" name="Google Shape;2594;g3a21c6b2b38_0_463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595" name="Google Shape;2595;g3a21c6b2b38_0_463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596" name="Google Shape;2596;g3a21c6b2b38_0_463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597" name="Google Shape;2597;g3a21c6b2b38_0_463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598" name="Google Shape;2598;g3a21c6b2b38_0_463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599" name="Google Shape;2599;g3a21c6b2b38_0_463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600" name="Google Shape;2600;g3a21c6b2b38_0_463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601" name="Google Shape;2601;g3a21c6b2b38_0_463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602" name="Google Shape;2602;g3a21c6b2b38_0_463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603" name="Google Shape;2603;g3a21c6b2b38_0_463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604" name="Google Shape;2604;g3a21c6b2b38_0_4631"/>
            <p:cNvGrpSpPr/>
            <p:nvPr/>
          </p:nvGrpSpPr>
          <p:grpSpPr>
            <a:xfrm rot="5400000">
              <a:off x="6598552" y="467137"/>
              <a:ext cx="666463" cy="1914351"/>
              <a:chOff x="2405075" y="2171775"/>
              <a:chExt cx="633400" cy="1900100"/>
            </a:xfrm>
          </p:grpSpPr>
          <p:cxnSp>
            <p:nvCxnSpPr>
              <p:cNvPr id="2605" name="Google Shape;2605;g3a21c6b2b38_0_4631"/>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06" name="Google Shape;2606;g3a21c6b2b38_0_4631"/>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07" name="Google Shape;2607;g3a21c6b2b38_0_4631"/>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08" name="Google Shape;2608;g3a21c6b2b38_0_4631"/>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09" name="Google Shape;2609;g3a21c6b2b38_0_4631"/>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610" name="Google Shape;2610;g3a21c6b2b38_0_4631"/>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611" name="Google Shape;2611;g3a21c6b2b38_0_4631"/>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612" name="Google Shape;2612;g3a21c6b2b38_0_4631"/>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613" name="Google Shape;2613;g3a21c6b2b38_0_4631"/>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614" name="Google Shape;2614;g3a21c6b2b38_0_463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615" name="Google Shape;2615;g3a21c6b2b38_0_4631"/>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616" name="Google Shape;2616;g3a21c6b2b38_0_4631"/>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617" name="Google Shape;2617;g3a21c6b2b38_0_4631"/>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618" name="Google Shape;2618;g3a21c6b2b38_0_4631"/>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619" name="Google Shape;2619;g3a21c6b2b38_0_4631"/>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2620" name="Google Shape;2620;g3a21c6b2b38_0_4631"/>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1" name="Google Shape;2621;g3a21c6b2b38_0_4631"/>
          <p:cNvSpPr/>
          <p:nvPr/>
        </p:nvSpPr>
        <p:spPr>
          <a:xfrm rot="10662514">
            <a:off x="1887757" y="1241211"/>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2" name="Google Shape;2622;g3a21c6b2b38_0_4631"/>
          <p:cNvSpPr txBox="1"/>
          <p:nvPr/>
        </p:nvSpPr>
        <p:spPr>
          <a:xfrm rot="-152977">
            <a:off x="2231868" y="2376527"/>
            <a:ext cx="4997247" cy="677165"/>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4000"/>
              <a:buFont typeface="Arial"/>
              <a:buNone/>
            </a:pPr>
            <a:r>
              <a:rPr lang="es" sz="4000">
                <a:solidFill>
                  <a:srgbClr val="333333"/>
                </a:solidFill>
                <a:latin typeface="Archivo ExtraBold"/>
                <a:ea typeface="Archivo ExtraBold"/>
                <a:cs typeface="Archivo ExtraBold"/>
                <a:sym typeface="Archivo ExtraBold"/>
              </a:rPr>
              <a:t>Mesa 1</a:t>
            </a:r>
            <a:endParaRPr b="0" i="0" sz="4000" u="none" cap="none" strike="noStrike">
              <a:solidFill>
                <a:srgbClr val="333333"/>
              </a:solidFill>
              <a:latin typeface="Archivo ExtraBold"/>
              <a:ea typeface="Archivo ExtraBold"/>
              <a:cs typeface="Archivo ExtraBold"/>
              <a:sym typeface="Archivo ExtraBold"/>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26" name="Shape 2626"/>
        <p:cNvGrpSpPr/>
        <p:nvPr/>
      </p:nvGrpSpPr>
      <p:grpSpPr>
        <a:xfrm>
          <a:off x="0" y="0"/>
          <a:ext cx="0" cy="0"/>
          <a:chOff x="0" y="0"/>
          <a:chExt cx="0" cy="0"/>
        </a:xfrm>
      </p:grpSpPr>
      <p:pic>
        <p:nvPicPr>
          <p:cNvPr id="2627" name="Google Shape;2627;g3a21c6b2b38_0_2658"/>
          <p:cNvPicPr preferRelativeResize="0"/>
          <p:nvPr/>
        </p:nvPicPr>
        <p:blipFill rotWithShape="1">
          <a:blip r:embed="rId3">
            <a:alphaModFix/>
          </a:blip>
          <a:srcRect b="0" l="0" r="0" t="0"/>
          <a:stretch/>
        </p:blipFill>
        <p:spPr>
          <a:xfrm>
            <a:off x="0" y="897288"/>
            <a:ext cx="1261814" cy="311763"/>
          </a:xfrm>
          <a:prstGeom prst="rect">
            <a:avLst/>
          </a:prstGeom>
          <a:noFill/>
          <a:ln>
            <a:noFill/>
          </a:ln>
        </p:spPr>
      </p:pic>
      <p:sp>
        <p:nvSpPr>
          <p:cNvPr id="2628" name="Google Shape;2628;g3a21c6b2b38_0_2658"/>
          <p:cNvSpPr txBox="1"/>
          <p:nvPr/>
        </p:nvSpPr>
        <p:spPr>
          <a:xfrm>
            <a:off x="293071" y="1118353"/>
            <a:ext cx="6575100" cy="379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600" u="none" cap="none" strike="noStrike">
                <a:solidFill>
                  <a:schemeClr val="dk1"/>
                </a:solidFill>
                <a:latin typeface="Archivo"/>
                <a:ea typeface="Archivo"/>
                <a:cs typeface="Archivo"/>
                <a:sym typeface="Archivo"/>
              </a:rPr>
              <a:t>Docente: Melisa Herrera</a:t>
            </a:r>
            <a:endParaRPr b="1" i="0" sz="14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4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600" u="none" cap="none" strike="noStrike">
                <a:solidFill>
                  <a:schemeClr val="dk1"/>
                </a:solidFill>
                <a:latin typeface="Archivo"/>
                <a:ea typeface="Archivo"/>
                <a:cs typeface="Archivo"/>
                <a:sym typeface="Archivo"/>
              </a:rPr>
              <a:t>Escuela: Comercial 12 D.E. 21 “Juan XXIII”. </a:t>
            </a:r>
            <a:r>
              <a:rPr b="0" i="1" lang="es" sz="1600" u="none" cap="none" strike="noStrike">
                <a:solidFill>
                  <a:schemeClr val="dk1"/>
                </a:solidFill>
                <a:latin typeface="Archivo"/>
                <a:ea typeface="Archivo"/>
                <a:cs typeface="Archivo"/>
                <a:sym typeface="Archivo"/>
              </a:rPr>
              <a:t>Escuela histórica en el barrio de Lugano, con 75 años de trayectoria y un fuerte compromiso con su comunidad. Es una de las escuelas pioneras de “Secundaria Aprende”. </a:t>
            </a:r>
            <a:endParaRPr b="0" i="1"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600" u="none" cap="none" strike="noStrike">
                <a:solidFill>
                  <a:schemeClr val="dk1"/>
                </a:solidFill>
                <a:latin typeface="Archivo"/>
                <a:ea typeface="Archivo"/>
                <a:cs typeface="Archivo"/>
                <a:sym typeface="Archivo"/>
              </a:rPr>
              <a:t>Año y sección: Primer Año “Opción 1” Turno Tarde. </a:t>
            </a:r>
            <a:r>
              <a:rPr b="0" i="1" lang="es" sz="1600" u="none" cap="none" strike="noStrike">
                <a:solidFill>
                  <a:schemeClr val="dk1"/>
                </a:solidFill>
                <a:latin typeface="Archivo"/>
                <a:ea typeface="Archivo"/>
                <a:cs typeface="Archivo"/>
                <a:sym typeface="Archivo"/>
              </a:rPr>
              <a:t>El grupo de trabajo es bastante reducido, ya que actualmente asisten de manera regular 12 estudiantes en esta división.Son muy participativos/as y con gran predisposición para el trabajo en clase. </a:t>
            </a:r>
            <a:endParaRPr b="0" i="1"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600" u="none" cap="none" strike="noStrike">
                <a:solidFill>
                  <a:schemeClr val="dk1"/>
                </a:solidFill>
                <a:latin typeface="Archivo"/>
                <a:ea typeface="Archivo"/>
                <a:cs typeface="Archivo"/>
                <a:sym typeface="Archivo"/>
              </a:rPr>
              <a:t>Eje de trabajo: Leer para estudiar</a:t>
            </a:r>
            <a:endParaRPr b="0" i="0" sz="1400" u="none" cap="none" strike="noStrike">
              <a:solidFill>
                <a:schemeClr val="dk1"/>
              </a:solidFill>
              <a:latin typeface="Archivo"/>
              <a:ea typeface="Archivo"/>
              <a:cs typeface="Archivo"/>
              <a:sym typeface="Archivo"/>
            </a:endParaRPr>
          </a:p>
        </p:txBody>
      </p:sp>
      <p:pic>
        <p:nvPicPr>
          <p:cNvPr id="2629" name="Google Shape;2629;g3a21c6b2b38_0_2658"/>
          <p:cNvPicPr preferRelativeResize="0"/>
          <p:nvPr/>
        </p:nvPicPr>
        <p:blipFill rotWithShape="1">
          <a:blip r:embed="rId4">
            <a:alphaModFix/>
          </a:blip>
          <a:srcRect b="0" l="0" r="0" t="0"/>
          <a:stretch/>
        </p:blipFill>
        <p:spPr>
          <a:xfrm rot="9900001">
            <a:off x="6676663" y="3198566"/>
            <a:ext cx="3672048" cy="3087523"/>
          </a:xfrm>
          <a:prstGeom prst="rect">
            <a:avLst/>
          </a:prstGeom>
          <a:noFill/>
          <a:ln>
            <a:noFill/>
          </a:ln>
        </p:spPr>
      </p:pic>
      <p:grpSp>
        <p:nvGrpSpPr>
          <p:cNvPr id="2630" name="Google Shape;2630;g3a21c6b2b38_0_2658"/>
          <p:cNvGrpSpPr/>
          <p:nvPr/>
        </p:nvGrpSpPr>
        <p:grpSpPr>
          <a:xfrm>
            <a:off x="226621" y="1744453"/>
            <a:ext cx="119674" cy="125925"/>
            <a:chOff x="853100" y="2420550"/>
            <a:chExt cx="69000" cy="72600"/>
          </a:xfrm>
        </p:grpSpPr>
        <p:cxnSp>
          <p:nvCxnSpPr>
            <p:cNvPr id="2631" name="Google Shape;2631;g3a21c6b2b38_0_2658"/>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632" name="Google Shape;2632;g3a21c6b2b38_0_2658"/>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633" name="Google Shape;2633;g3a21c6b2b38_0_2658"/>
          <p:cNvGrpSpPr/>
          <p:nvPr/>
        </p:nvGrpSpPr>
        <p:grpSpPr>
          <a:xfrm>
            <a:off x="224300" y="1281533"/>
            <a:ext cx="119674" cy="125925"/>
            <a:chOff x="853100" y="2420550"/>
            <a:chExt cx="69000" cy="72600"/>
          </a:xfrm>
        </p:grpSpPr>
        <p:cxnSp>
          <p:nvCxnSpPr>
            <p:cNvPr id="2634" name="Google Shape;2634;g3a21c6b2b38_0_2658"/>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635" name="Google Shape;2635;g3a21c6b2b38_0_2658"/>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636" name="Google Shape;2636;g3a21c6b2b38_0_2658"/>
          <p:cNvGrpSpPr/>
          <p:nvPr/>
        </p:nvGrpSpPr>
        <p:grpSpPr>
          <a:xfrm>
            <a:off x="224295" y="4549396"/>
            <a:ext cx="119674" cy="125925"/>
            <a:chOff x="853100" y="2420550"/>
            <a:chExt cx="69000" cy="72600"/>
          </a:xfrm>
        </p:grpSpPr>
        <p:cxnSp>
          <p:nvCxnSpPr>
            <p:cNvPr id="2637" name="Google Shape;2637;g3a21c6b2b38_0_2658"/>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638" name="Google Shape;2638;g3a21c6b2b38_0_2658"/>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639" name="Google Shape;2639;g3a21c6b2b38_0_2658"/>
          <p:cNvSpPr txBox="1"/>
          <p:nvPr/>
        </p:nvSpPr>
        <p:spPr>
          <a:xfrm>
            <a:off x="845482" y="71604"/>
            <a:ext cx="4158000" cy="674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Mitos en juego: </a:t>
            </a:r>
            <a:endParaRPr/>
          </a:p>
          <a:p>
            <a:pPr indent="0" lvl="0" marL="0" marR="0" rtl="0" algn="ctr">
              <a:lnSpc>
                <a:spcPct val="100000"/>
              </a:lnSpc>
              <a:spcBef>
                <a:spcPts val="0"/>
              </a:spcBef>
              <a:spcAft>
                <a:spcPts val="0"/>
              </a:spcAft>
              <a:buClr>
                <a:srgbClr val="000000"/>
              </a:buClr>
              <a:buSzPts val="1800"/>
              <a:buFont typeface="Arial"/>
              <a:buNone/>
            </a:pPr>
            <a:r>
              <a:rPr b="0" i="0" lang="es" sz="2100" u="none" cap="none" strike="noStrike">
                <a:solidFill>
                  <a:srgbClr val="000000"/>
                </a:solidFill>
                <a:highlight>
                  <a:srgbClr val="B7DB20"/>
                </a:highlight>
                <a:latin typeface="Archivo ExtraBold"/>
                <a:ea typeface="Archivo ExtraBold"/>
                <a:cs typeface="Archivo ExtraBold"/>
                <a:sym typeface="Archivo ExtraBold"/>
              </a:rPr>
              <a:t>Leer, escribir y crear con TIC</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2640" name="Google Shape;2640;g3a21c6b2b38_0_2658"/>
          <p:cNvPicPr preferRelativeResize="0"/>
          <p:nvPr/>
        </p:nvPicPr>
        <p:blipFill rotWithShape="1">
          <a:blip r:embed="rId5">
            <a:alphaModFix/>
          </a:blip>
          <a:srcRect b="0" l="0" r="0" t="0"/>
          <a:stretch/>
        </p:blipFill>
        <p:spPr>
          <a:xfrm rot="2181472">
            <a:off x="8619913" y="-19526"/>
            <a:ext cx="554526" cy="456436"/>
          </a:xfrm>
          <a:prstGeom prst="rect">
            <a:avLst/>
          </a:prstGeom>
          <a:noFill/>
          <a:ln>
            <a:noFill/>
          </a:ln>
        </p:spPr>
      </p:pic>
      <p:grpSp>
        <p:nvGrpSpPr>
          <p:cNvPr id="2641" name="Google Shape;2641;g3a21c6b2b38_0_2658"/>
          <p:cNvGrpSpPr/>
          <p:nvPr/>
        </p:nvGrpSpPr>
        <p:grpSpPr>
          <a:xfrm>
            <a:off x="224295" y="3170851"/>
            <a:ext cx="119674" cy="125925"/>
            <a:chOff x="853100" y="2420550"/>
            <a:chExt cx="69000" cy="72600"/>
          </a:xfrm>
        </p:grpSpPr>
        <p:cxnSp>
          <p:nvCxnSpPr>
            <p:cNvPr id="2642" name="Google Shape;2642;g3a21c6b2b38_0_2658"/>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643" name="Google Shape;2643;g3a21c6b2b38_0_2658"/>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pic>
        <p:nvPicPr>
          <p:cNvPr id="2644" name="Google Shape;2644;g3a21c6b2b38_0_2658"/>
          <p:cNvPicPr preferRelativeResize="0"/>
          <p:nvPr/>
        </p:nvPicPr>
        <p:blipFill rotWithShape="1">
          <a:blip r:embed="rId6">
            <a:alphaModFix/>
          </a:blip>
          <a:srcRect b="0" l="0" r="0" t="0"/>
          <a:stretch/>
        </p:blipFill>
        <p:spPr>
          <a:xfrm>
            <a:off x="6648660" y="417937"/>
            <a:ext cx="2456766" cy="2148788"/>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48" name="Shape 2648"/>
        <p:cNvGrpSpPr/>
        <p:nvPr/>
      </p:nvGrpSpPr>
      <p:grpSpPr>
        <a:xfrm>
          <a:off x="0" y="0"/>
          <a:ext cx="0" cy="0"/>
          <a:chOff x="0" y="0"/>
          <a:chExt cx="0" cy="0"/>
        </a:xfrm>
      </p:grpSpPr>
      <p:pic>
        <p:nvPicPr>
          <p:cNvPr id="2649" name="Google Shape;2649;g3a21c6b2b38_0_2679"/>
          <p:cNvPicPr preferRelativeResize="0"/>
          <p:nvPr/>
        </p:nvPicPr>
        <p:blipFill rotWithShape="1">
          <a:blip r:embed="rId3">
            <a:alphaModFix/>
          </a:blip>
          <a:srcRect b="0" l="0" r="0" t="0"/>
          <a:stretch/>
        </p:blipFill>
        <p:spPr>
          <a:xfrm>
            <a:off x="142721" y="567223"/>
            <a:ext cx="1261814" cy="311763"/>
          </a:xfrm>
          <a:prstGeom prst="rect">
            <a:avLst/>
          </a:prstGeom>
          <a:noFill/>
          <a:ln>
            <a:noFill/>
          </a:ln>
        </p:spPr>
      </p:pic>
      <p:sp>
        <p:nvSpPr>
          <p:cNvPr id="2650" name="Google Shape;2650;g3a21c6b2b38_0_2679"/>
          <p:cNvSpPr txBox="1"/>
          <p:nvPr/>
        </p:nvSpPr>
        <p:spPr>
          <a:xfrm>
            <a:off x="444175" y="943618"/>
            <a:ext cx="8216700" cy="39741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1100"/>
              </a:spcBef>
              <a:spcAft>
                <a:spcPts val="0"/>
              </a:spcAft>
              <a:buClr>
                <a:schemeClr val="dk1"/>
              </a:buClr>
              <a:buSzPts val="1300"/>
              <a:buFont typeface="Arial"/>
              <a:buNone/>
            </a:pPr>
            <a:r>
              <a:rPr b="1" i="0" lang="es" sz="1300" u="none" cap="none" strike="noStrike">
                <a:solidFill>
                  <a:schemeClr val="dk1"/>
                </a:solidFill>
                <a:highlight>
                  <a:srgbClr val="B7DB20"/>
                </a:highlight>
                <a:latin typeface="Archivo"/>
                <a:ea typeface="Archivo"/>
                <a:cs typeface="Archivo"/>
                <a:sym typeface="Archivo"/>
              </a:rPr>
              <a:t>Duración </a:t>
            </a:r>
            <a:r>
              <a:rPr b="1" i="0" lang="es" sz="1300" u="none" cap="none" strike="noStrike">
                <a:solidFill>
                  <a:schemeClr val="dk1"/>
                </a:solidFill>
                <a:highlight>
                  <a:schemeClr val="lt1"/>
                </a:highlight>
                <a:latin typeface="Archivo"/>
                <a:ea typeface="Archivo"/>
                <a:cs typeface="Archivo"/>
                <a:sym typeface="Archivo"/>
              </a:rPr>
              <a:t>: Primer cuatrimestre</a:t>
            </a:r>
            <a:endParaRPr sz="1500"/>
          </a:p>
          <a:p>
            <a:pPr indent="0" lvl="0" marL="0" marR="0" rtl="0" algn="just">
              <a:lnSpc>
                <a:spcPct val="115000"/>
              </a:lnSpc>
              <a:spcBef>
                <a:spcPts val="1100"/>
              </a:spcBef>
              <a:spcAft>
                <a:spcPts val="0"/>
              </a:spcAft>
              <a:buClr>
                <a:schemeClr val="dk1"/>
              </a:buClr>
              <a:buSzPts val="1300"/>
              <a:buFont typeface="Arial"/>
              <a:buNone/>
            </a:pPr>
            <a:r>
              <a:t/>
            </a:r>
            <a:endParaRPr b="0" i="0" sz="1200" u="none" cap="none" strike="noStrike">
              <a:solidFill>
                <a:schemeClr val="dk1"/>
              </a:solidFill>
              <a:highlight>
                <a:schemeClr val="lt1"/>
              </a:highlight>
              <a:latin typeface="Archivo"/>
              <a:ea typeface="Archivo"/>
              <a:cs typeface="Archivo"/>
              <a:sym typeface="Archivo"/>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rgbClr val="000000"/>
                </a:solidFill>
                <a:highlight>
                  <a:srgbClr val="B7DB20"/>
                </a:highlight>
                <a:latin typeface="Archivo"/>
                <a:ea typeface="Archivo"/>
                <a:cs typeface="Archivo"/>
                <a:sym typeface="Archivo"/>
              </a:rPr>
              <a:t>Situación inicial:</a:t>
            </a:r>
            <a:r>
              <a:rPr b="0" i="0" lang="es" sz="1200" u="none" cap="none" strike="noStrike">
                <a:solidFill>
                  <a:schemeClr val="dk1"/>
                </a:solidFill>
                <a:latin typeface="Archivo"/>
                <a:ea typeface="Archivo"/>
                <a:cs typeface="Archivo"/>
                <a:sym typeface="Archivo"/>
              </a:rPr>
              <a:t> </a:t>
            </a:r>
            <a:r>
              <a:rPr b="0" i="0" lang="es" sz="1300" u="none" cap="none" strike="noStrike">
                <a:solidFill>
                  <a:schemeClr val="dk1"/>
                </a:solidFill>
                <a:latin typeface="Archivo"/>
                <a:ea typeface="Archivo"/>
                <a:cs typeface="Archivo"/>
                <a:sym typeface="Archivo"/>
              </a:rPr>
              <a:t>En primer año se observaban dificultades para </a:t>
            </a:r>
            <a:r>
              <a:rPr lang="es" sz="1300">
                <a:solidFill>
                  <a:schemeClr val="dk1"/>
                </a:solidFill>
                <a:latin typeface="Archivo"/>
                <a:ea typeface="Archivo"/>
                <a:cs typeface="Archivo"/>
                <a:sym typeface="Archivo"/>
              </a:rPr>
              <a:t>interpretar </a:t>
            </a:r>
            <a:r>
              <a:rPr b="0" i="0" lang="es" sz="1300" u="none" cap="none" strike="noStrike">
                <a:solidFill>
                  <a:schemeClr val="dk1"/>
                </a:solidFill>
                <a:latin typeface="Archivo"/>
                <a:ea typeface="Archivo"/>
                <a:cs typeface="Archivo"/>
                <a:sym typeface="Archivo"/>
              </a:rPr>
              <a:t>textos más allá de lo literal. La lectura se centraba en lo explícito, sin establecer relaciones entre partes del texto ni realizar inferencias. Estas dificultades afectaban la comprensión de textos literarios y, sobre todo, de textos expositivos.</a:t>
            </a:r>
            <a:endParaRPr b="0" i="0" sz="1200" u="none" cap="none" strike="noStrike">
              <a:solidFill>
                <a:schemeClr val="dk1"/>
              </a:solidFill>
              <a:latin typeface="Archivo"/>
              <a:ea typeface="Archivo"/>
              <a:cs typeface="Archivo"/>
              <a:sym typeface="Archivo"/>
            </a:endParaRPr>
          </a:p>
          <a:p>
            <a:pPr indent="0" lvl="0" marL="0" marR="0" rtl="0" algn="just">
              <a:lnSpc>
                <a:spcPct val="115000"/>
              </a:lnSpc>
              <a:spcBef>
                <a:spcPts val="1100"/>
              </a:spcBef>
              <a:spcAft>
                <a:spcPts val="0"/>
              </a:spcAft>
              <a:buNone/>
            </a:pPr>
            <a:r>
              <a:rPr b="1" i="0" lang="es" sz="1300" u="none" cap="none" strike="noStrike">
                <a:solidFill>
                  <a:schemeClr val="dk1"/>
                </a:solidFill>
                <a:highlight>
                  <a:srgbClr val="B7DB20"/>
                </a:highlight>
                <a:latin typeface="Archivo"/>
                <a:ea typeface="Archivo"/>
                <a:cs typeface="Archivo"/>
                <a:sym typeface="Archivo"/>
              </a:rPr>
              <a:t>Propósitos vinculados al eje Lectura:</a:t>
            </a:r>
            <a:endParaRPr b="1" i="0" sz="1300" u="none" cap="none" strike="noStrike">
              <a:solidFill>
                <a:schemeClr val="dk1"/>
              </a:solidFill>
              <a:highlight>
                <a:srgbClr val="B7DB20"/>
              </a:highlight>
              <a:latin typeface="Archivo"/>
              <a:ea typeface="Archivo"/>
              <a:cs typeface="Archivo"/>
              <a:sym typeface="Archivo"/>
            </a:endParaRPr>
          </a:p>
          <a:p>
            <a:pPr indent="0" lvl="0" marL="0" marR="0" rtl="0" algn="just">
              <a:lnSpc>
                <a:spcPct val="115000"/>
              </a:lnSpc>
              <a:spcBef>
                <a:spcPts val="1100"/>
              </a:spcBef>
              <a:spcAft>
                <a:spcPts val="0"/>
              </a:spcAft>
              <a:buNone/>
            </a:pPr>
            <a:r>
              <a:rPr b="0" i="0" lang="es" sz="1300" u="none" cap="none" strike="noStrike">
                <a:solidFill>
                  <a:srgbClr val="000000"/>
                </a:solidFill>
                <a:latin typeface="Archivo"/>
                <a:ea typeface="Archivo"/>
                <a:cs typeface="Archivo"/>
                <a:sym typeface="Archivo"/>
              </a:rPr>
              <a:t>Ofrecer situaciones que promuevan la construcción de las relaciones entre actividades de escritura y de lectura.</a:t>
            </a:r>
            <a:endParaRPr sz="1500"/>
          </a:p>
          <a:p>
            <a:pPr indent="0" lvl="0" marL="0" marR="0" rtl="0" algn="just">
              <a:lnSpc>
                <a:spcPct val="115000"/>
              </a:lnSpc>
              <a:spcBef>
                <a:spcPts val="1100"/>
              </a:spcBef>
              <a:spcAft>
                <a:spcPts val="0"/>
              </a:spcAft>
              <a:buNone/>
            </a:pPr>
            <a:r>
              <a:rPr b="0" i="0" lang="es" sz="1300" u="none" cap="none" strike="noStrike">
                <a:solidFill>
                  <a:srgbClr val="000000"/>
                </a:solidFill>
                <a:latin typeface="Archivo"/>
                <a:ea typeface="Archivo"/>
                <a:cs typeface="Archivo"/>
                <a:sym typeface="Archivo"/>
              </a:rPr>
              <a:t>Brindar oportunidades para la producción y la comprensión de textos que les permitan a los estudiantes apropiarse de las estrategias necesarias para abordar con eficacia paratextos de libros que reúnen relatos de la mitología griega.</a:t>
            </a:r>
            <a:endParaRPr sz="1500"/>
          </a:p>
          <a:p>
            <a:pPr indent="0" lvl="0" marL="0" marR="0" rtl="0" algn="just">
              <a:lnSpc>
                <a:spcPct val="115000"/>
              </a:lnSpc>
              <a:spcBef>
                <a:spcPts val="1100"/>
              </a:spcBef>
              <a:spcAft>
                <a:spcPts val="0"/>
              </a:spcAft>
              <a:buNone/>
            </a:pPr>
            <a:r>
              <a:rPr b="0" i="0" lang="es" sz="1300" u="none" cap="none" strike="noStrike">
                <a:solidFill>
                  <a:srgbClr val="000000"/>
                </a:solidFill>
                <a:latin typeface="Archivo"/>
                <a:ea typeface="Archivo"/>
                <a:cs typeface="Archivo"/>
                <a:sym typeface="Archivo"/>
              </a:rPr>
              <a:t>Ayudar a los alumnos a construir las estrategias apropiadas para seleccionar fuentes de investigación propicias y comprender los textos de estudio colaborando, de esta manera, con el desarrollo de su autonomía como estudiantes.</a:t>
            </a:r>
            <a:endParaRPr b="0" i="0" sz="1300" u="none" cap="none" strike="noStrike">
              <a:solidFill>
                <a:schemeClr val="dk1"/>
              </a:solidFill>
              <a:latin typeface="Archivo"/>
              <a:ea typeface="Archivo"/>
              <a:cs typeface="Archivo"/>
              <a:sym typeface="Archivo"/>
            </a:endParaRPr>
          </a:p>
        </p:txBody>
      </p:sp>
      <p:grpSp>
        <p:nvGrpSpPr>
          <p:cNvPr id="2651" name="Google Shape;2651;g3a21c6b2b38_0_2679"/>
          <p:cNvGrpSpPr/>
          <p:nvPr/>
        </p:nvGrpSpPr>
        <p:grpSpPr>
          <a:xfrm>
            <a:off x="336972" y="992868"/>
            <a:ext cx="119674" cy="125925"/>
            <a:chOff x="853100" y="2420550"/>
            <a:chExt cx="69000" cy="72600"/>
          </a:xfrm>
        </p:grpSpPr>
        <p:cxnSp>
          <p:nvCxnSpPr>
            <p:cNvPr id="2652" name="Google Shape;2652;g3a21c6b2b38_0_267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653" name="Google Shape;2653;g3a21c6b2b38_0_267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654" name="Google Shape;2654;g3a21c6b2b38_0_2679"/>
          <p:cNvSpPr txBox="1"/>
          <p:nvPr/>
        </p:nvSpPr>
        <p:spPr>
          <a:xfrm>
            <a:off x="2934311" y="148869"/>
            <a:ext cx="3236400" cy="612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0" i="0" lang="es" sz="1600" u="none" cap="none" strike="noStrike">
                <a:solidFill>
                  <a:srgbClr val="000000"/>
                </a:solidFill>
                <a:highlight>
                  <a:srgbClr val="B7DB20"/>
                </a:highlight>
                <a:latin typeface="Archivo ExtraBold"/>
                <a:ea typeface="Archivo ExtraBold"/>
                <a:cs typeface="Archivo ExtraBold"/>
                <a:sym typeface="Archivo ExtraBold"/>
              </a:rPr>
              <a:t>Mitos en juego: </a:t>
            </a:r>
            <a:endParaRPr/>
          </a:p>
          <a:p>
            <a:pPr indent="0" lvl="0" marL="0" marR="0" rtl="0" algn="ctr">
              <a:lnSpc>
                <a:spcPct val="100000"/>
              </a:lnSpc>
              <a:spcBef>
                <a:spcPts val="0"/>
              </a:spcBef>
              <a:spcAft>
                <a:spcPts val="0"/>
              </a:spcAft>
              <a:buNone/>
            </a:pPr>
            <a:r>
              <a:rPr b="0" i="0" lang="es" sz="1600" u="none" cap="none" strike="noStrike">
                <a:solidFill>
                  <a:srgbClr val="000000"/>
                </a:solidFill>
                <a:highlight>
                  <a:srgbClr val="B7DB20"/>
                </a:highlight>
                <a:latin typeface="Archivo ExtraBold"/>
                <a:ea typeface="Archivo ExtraBold"/>
                <a:cs typeface="Archivo ExtraBold"/>
                <a:sym typeface="Archivo ExtraBold"/>
              </a:rPr>
              <a:t>Leer, escribir y crear con TICs</a:t>
            </a:r>
            <a:endParaRPr b="0" i="0" sz="14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655" name="Google Shape;2655;g3a21c6b2b38_0_267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56" name="Google Shape;2656;g3a21c6b2b38_0_2679"/>
          <p:cNvPicPr preferRelativeResize="0"/>
          <p:nvPr/>
        </p:nvPicPr>
        <p:blipFill rotWithShape="1">
          <a:blip r:embed="rId4">
            <a:alphaModFix/>
          </a:blip>
          <a:srcRect b="0" l="0" r="0" t="0"/>
          <a:stretch/>
        </p:blipFill>
        <p:spPr>
          <a:xfrm>
            <a:off x="7511267" y="148869"/>
            <a:ext cx="1460676" cy="206450"/>
          </a:xfrm>
          <a:prstGeom prst="rect">
            <a:avLst/>
          </a:prstGeom>
          <a:noFill/>
          <a:ln>
            <a:noFill/>
          </a:ln>
        </p:spPr>
      </p:pic>
      <p:grpSp>
        <p:nvGrpSpPr>
          <p:cNvPr id="2657" name="Google Shape;2657;g3a21c6b2b38_0_2679"/>
          <p:cNvGrpSpPr/>
          <p:nvPr/>
        </p:nvGrpSpPr>
        <p:grpSpPr>
          <a:xfrm>
            <a:off x="336982" y="1610784"/>
            <a:ext cx="119674" cy="125925"/>
            <a:chOff x="853100" y="2420550"/>
            <a:chExt cx="69000" cy="72600"/>
          </a:xfrm>
        </p:grpSpPr>
        <p:cxnSp>
          <p:nvCxnSpPr>
            <p:cNvPr id="2658" name="Google Shape;2658;g3a21c6b2b38_0_267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659" name="Google Shape;2659;g3a21c6b2b38_0_267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660" name="Google Shape;2660;g3a21c6b2b38_0_2679"/>
          <p:cNvGrpSpPr/>
          <p:nvPr/>
        </p:nvGrpSpPr>
        <p:grpSpPr>
          <a:xfrm>
            <a:off x="336968" y="2291175"/>
            <a:ext cx="119674" cy="125925"/>
            <a:chOff x="853100" y="2420550"/>
            <a:chExt cx="69000" cy="72600"/>
          </a:xfrm>
        </p:grpSpPr>
        <p:cxnSp>
          <p:nvCxnSpPr>
            <p:cNvPr id="2661" name="Google Shape;2661;g3a21c6b2b38_0_267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662" name="Google Shape;2662;g3a21c6b2b38_0_267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66" name="Shape 2666"/>
        <p:cNvGrpSpPr/>
        <p:nvPr/>
      </p:nvGrpSpPr>
      <p:grpSpPr>
        <a:xfrm>
          <a:off x="0" y="0"/>
          <a:ext cx="0" cy="0"/>
          <a:chOff x="0" y="0"/>
          <a:chExt cx="0" cy="0"/>
        </a:xfrm>
      </p:grpSpPr>
      <p:pic>
        <p:nvPicPr>
          <p:cNvPr id="2667" name="Google Shape;2667;g3a21c6b2b38_0_2696"/>
          <p:cNvPicPr preferRelativeResize="0"/>
          <p:nvPr/>
        </p:nvPicPr>
        <p:blipFill rotWithShape="1">
          <a:blip r:embed="rId3">
            <a:alphaModFix/>
          </a:blip>
          <a:srcRect b="0" l="0" r="0" t="0"/>
          <a:stretch/>
        </p:blipFill>
        <p:spPr>
          <a:xfrm>
            <a:off x="158425" y="747050"/>
            <a:ext cx="1261814" cy="311763"/>
          </a:xfrm>
          <a:prstGeom prst="rect">
            <a:avLst/>
          </a:prstGeom>
          <a:noFill/>
          <a:ln>
            <a:noFill/>
          </a:ln>
        </p:spPr>
      </p:pic>
      <p:sp>
        <p:nvSpPr>
          <p:cNvPr id="2668" name="Google Shape;2668;g3a21c6b2b38_0_2696"/>
          <p:cNvSpPr txBox="1"/>
          <p:nvPr/>
        </p:nvSpPr>
        <p:spPr>
          <a:xfrm>
            <a:off x="487825" y="1304875"/>
            <a:ext cx="6733200" cy="354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300"/>
              <a:buFont typeface="Arial"/>
              <a:buNone/>
            </a:pPr>
            <a:r>
              <a:t/>
            </a:r>
            <a:endParaRPr b="1" i="0" sz="1100" u="none" cap="none" strike="noStrike">
              <a:solidFill>
                <a:schemeClr val="dk1"/>
              </a:solidFill>
              <a:highlight>
                <a:srgbClr val="FFFFFF"/>
              </a:highlight>
              <a:latin typeface="Archivo"/>
              <a:ea typeface="Archivo"/>
              <a:cs typeface="Archivo"/>
              <a:sym typeface="Archivo"/>
            </a:endParaRPr>
          </a:p>
        </p:txBody>
      </p:sp>
      <p:sp>
        <p:nvSpPr>
          <p:cNvPr id="2669" name="Google Shape;2669;g3a21c6b2b38_0_269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70" name="Google Shape;2670;g3a21c6b2b38_0_2696"/>
          <p:cNvPicPr preferRelativeResize="0"/>
          <p:nvPr/>
        </p:nvPicPr>
        <p:blipFill rotWithShape="1">
          <a:blip r:embed="rId4">
            <a:alphaModFix/>
          </a:blip>
          <a:srcRect b="0" l="0" r="0" t="0"/>
          <a:stretch/>
        </p:blipFill>
        <p:spPr>
          <a:xfrm>
            <a:off x="7522556" y="148869"/>
            <a:ext cx="1460676" cy="206450"/>
          </a:xfrm>
          <a:prstGeom prst="rect">
            <a:avLst/>
          </a:prstGeom>
          <a:noFill/>
          <a:ln>
            <a:noFill/>
          </a:ln>
        </p:spPr>
      </p:pic>
      <p:sp>
        <p:nvSpPr>
          <p:cNvPr id="2671" name="Google Shape;2671;g3a21c6b2b38_0_2696"/>
          <p:cNvSpPr txBox="1"/>
          <p:nvPr>
            <p:ph idx="1" type="body"/>
          </p:nvPr>
        </p:nvSpPr>
        <p:spPr>
          <a:xfrm>
            <a:off x="410850" y="1058825"/>
            <a:ext cx="4274100" cy="3724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100"/>
              </a:spcBef>
              <a:spcAft>
                <a:spcPts val="0"/>
              </a:spcAft>
              <a:buClr>
                <a:schemeClr val="dk1"/>
              </a:buClr>
              <a:buSzPts val="1300"/>
              <a:buFont typeface="Arial"/>
              <a:buNone/>
            </a:pPr>
            <a:r>
              <a:rPr b="1" lang="es">
                <a:solidFill>
                  <a:schemeClr val="dk1"/>
                </a:solidFill>
                <a:highlight>
                  <a:srgbClr val="B7DB20"/>
                </a:highlight>
                <a:latin typeface="Archivo"/>
                <a:ea typeface="Archivo"/>
                <a:cs typeface="Archivo"/>
                <a:sym typeface="Archivo"/>
              </a:rPr>
              <a:t>Objetivos vinculados al eje de trabajo seleccionado: </a:t>
            </a:r>
            <a:endParaRPr b="1">
              <a:solidFill>
                <a:schemeClr val="dk1"/>
              </a:solidFill>
              <a:highlight>
                <a:srgbClr val="B7DB20"/>
              </a:highlight>
              <a:latin typeface="Archivo"/>
              <a:ea typeface="Archivo"/>
              <a:cs typeface="Archivo"/>
              <a:sym typeface="Archivo"/>
            </a:endParaRPr>
          </a:p>
          <a:p>
            <a:pPr indent="0" lvl="0" marL="0" rtl="0" algn="just">
              <a:lnSpc>
                <a:spcPct val="115000"/>
              </a:lnSpc>
              <a:spcBef>
                <a:spcPts val="1100"/>
              </a:spcBef>
              <a:spcAft>
                <a:spcPts val="0"/>
              </a:spcAft>
              <a:buClr>
                <a:schemeClr val="dk1"/>
              </a:buClr>
              <a:buSzPts val="1300"/>
              <a:buFont typeface="Arial"/>
              <a:buNone/>
            </a:pPr>
            <a:r>
              <a:rPr lang="es">
                <a:solidFill>
                  <a:schemeClr val="dk1"/>
                </a:solidFill>
                <a:latin typeface="Archivo"/>
                <a:ea typeface="Archivo"/>
                <a:cs typeface="Archivo"/>
                <a:sym typeface="Archivo"/>
              </a:rPr>
              <a:t>Que las/os estudiantes logren:</a:t>
            </a:r>
            <a:endParaRPr sz="1700"/>
          </a:p>
          <a:p>
            <a:pPr indent="-304800" lvl="0" marL="285750" rtl="0" algn="just">
              <a:lnSpc>
                <a:spcPct val="115000"/>
              </a:lnSpc>
              <a:spcBef>
                <a:spcPts val="1100"/>
              </a:spcBef>
              <a:spcAft>
                <a:spcPts val="0"/>
              </a:spcAft>
              <a:buClr>
                <a:schemeClr val="dk1"/>
              </a:buClr>
              <a:buSzPts val="1600"/>
              <a:buChar char="●"/>
            </a:pPr>
            <a:r>
              <a:rPr lang="es">
                <a:solidFill>
                  <a:schemeClr val="dk1"/>
                </a:solidFill>
                <a:latin typeface="Archivo"/>
                <a:ea typeface="Archivo"/>
                <a:cs typeface="Archivo"/>
                <a:sym typeface="Archivo"/>
              </a:rPr>
              <a:t>Localizar información relevante en textos literarios y de estudio, incluso cuando no se presenta de manera literal.</a:t>
            </a:r>
            <a:endParaRPr sz="1700"/>
          </a:p>
          <a:p>
            <a:pPr indent="-304800" lvl="0" marL="285750" rtl="0" algn="just">
              <a:lnSpc>
                <a:spcPct val="115000"/>
              </a:lnSpc>
              <a:spcBef>
                <a:spcPts val="1100"/>
              </a:spcBef>
              <a:spcAft>
                <a:spcPts val="0"/>
              </a:spcAft>
              <a:buClr>
                <a:schemeClr val="dk1"/>
              </a:buClr>
              <a:buSzPts val="1600"/>
              <a:buChar char="●"/>
            </a:pPr>
            <a:r>
              <a:rPr lang="es">
                <a:solidFill>
                  <a:schemeClr val="dk1"/>
                </a:solidFill>
                <a:latin typeface="Archivo"/>
                <a:ea typeface="Archivo"/>
                <a:cs typeface="Archivo"/>
                <a:sym typeface="Archivo"/>
              </a:rPr>
              <a:t>Establecer relaciones entre distintas partes del texto, para construir una comprensión global.</a:t>
            </a:r>
            <a:endParaRPr sz="1700"/>
          </a:p>
          <a:p>
            <a:pPr indent="-304800" lvl="0" marL="285750" rtl="0" algn="just">
              <a:lnSpc>
                <a:spcPct val="115000"/>
              </a:lnSpc>
              <a:spcBef>
                <a:spcPts val="1100"/>
              </a:spcBef>
              <a:spcAft>
                <a:spcPts val="0"/>
              </a:spcAft>
              <a:buClr>
                <a:schemeClr val="dk1"/>
              </a:buClr>
              <a:buSzPts val="1600"/>
              <a:buChar char="●"/>
            </a:pPr>
            <a:r>
              <a:rPr lang="es">
                <a:solidFill>
                  <a:schemeClr val="dk1"/>
                </a:solidFill>
                <a:latin typeface="Archivo"/>
                <a:ea typeface="Archivo"/>
                <a:cs typeface="Archivo"/>
                <a:sym typeface="Archivo"/>
              </a:rPr>
              <a:t>Reconocer inferencias textuales, es decir, comprender lo que se dice de forma implícita o no literal.</a:t>
            </a:r>
            <a:endParaRPr sz="1700"/>
          </a:p>
          <a:p>
            <a:pPr indent="0" lvl="0" marL="0" rtl="0" algn="just">
              <a:lnSpc>
                <a:spcPct val="115000"/>
              </a:lnSpc>
              <a:spcBef>
                <a:spcPts val="1100"/>
              </a:spcBef>
              <a:spcAft>
                <a:spcPts val="0"/>
              </a:spcAft>
              <a:buClr>
                <a:schemeClr val="dk1"/>
              </a:buClr>
              <a:buSzPts val="1300"/>
              <a:buFont typeface="Arial"/>
              <a:buNone/>
            </a:pPr>
            <a:r>
              <a:t/>
            </a:r>
            <a:endParaRPr sz="1700">
              <a:solidFill>
                <a:schemeClr val="dk1"/>
              </a:solidFill>
              <a:latin typeface="Archivo"/>
              <a:ea typeface="Archivo"/>
              <a:cs typeface="Archivo"/>
              <a:sym typeface="Archivo"/>
            </a:endParaRPr>
          </a:p>
          <a:p>
            <a:pPr indent="-228607" lvl="0" marL="457200" rtl="0" algn="just">
              <a:lnSpc>
                <a:spcPct val="115000"/>
              </a:lnSpc>
              <a:spcBef>
                <a:spcPts val="0"/>
              </a:spcBef>
              <a:spcAft>
                <a:spcPts val="0"/>
              </a:spcAft>
              <a:buClr>
                <a:srgbClr val="38761D"/>
              </a:buClr>
              <a:buSzPts val="1400"/>
              <a:buFont typeface="Archivo"/>
              <a:buNone/>
            </a:pPr>
            <a:r>
              <a:t/>
            </a:r>
            <a:endParaRPr>
              <a:solidFill>
                <a:schemeClr val="dk1"/>
              </a:solidFill>
              <a:latin typeface="Archivo"/>
              <a:ea typeface="Archivo"/>
              <a:cs typeface="Archivo"/>
              <a:sym typeface="Archivo"/>
            </a:endParaRPr>
          </a:p>
          <a:p>
            <a:pPr indent="0" lvl="0" marL="457200" rtl="0" algn="l">
              <a:lnSpc>
                <a:spcPct val="115000"/>
              </a:lnSpc>
              <a:spcBef>
                <a:spcPts val="0"/>
              </a:spcBef>
              <a:spcAft>
                <a:spcPts val="1000"/>
              </a:spcAft>
              <a:buSzPts val="1400"/>
              <a:buNone/>
            </a:pPr>
            <a:r>
              <a:t/>
            </a:r>
            <a:endParaRPr>
              <a:solidFill>
                <a:schemeClr val="dk1"/>
              </a:solidFill>
              <a:latin typeface="Archivo"/>
              <a:ea typeface="Archivo"/>
              <a:cs typeface="Archivo"/>
              <a:sym typeface="Archivo"/>
            </a:endParaRPr>
          </a:p>
        </p:txBody>
      </p:sp>
      <p:sp>
        <p:nvSpPr>
          <p:cNvPr id="2672" name="Google Shape;2672;g3a21c6b2b38_0_2696"/>
          <p:cNvSpPr txBox="1"/>
          <p:nvPr>
            <p:ph idx="2" type="body"/>
          </p:nvPr>
        </p:nvSpPr>
        <p:spPr>
          <a:xfrm>
            <a:off x="4911325" y="1058826"/>
            <a:ext cx="3999900" cy="3724200"/>
          </a:xfrm>
          <a:prstGeom prst="rect">
            <a:avLst/>
          </a:prstGeom>
          <a:noFill/>
          <a:ln>
            <a:noFill/>
          </a:ln>
        </p:spPr>
        <p:txBody>
          <a:bodyPr anchorCtr="0" anchor="t" bIns="91425" lIns="91425" spcFirstLastPara="1" rIns="91425" wrap="square" tIns="91425">
            <a:normAutofit fontScale="77500" lnSpcReduction="10000"/>
          </a:bodyPr>
          <a:lstStyle/>
          <a:p>
            <a:pPr indent="0" lvl="0" marL="0" rtl="0" algn="just">
              <a:lnSpc>
                <a:spcPct val="115000"/>
              </a:lnSpc>
              <a:spcBef>
                <a:spcPts val="1100"/>
              </a:spcBef>
              <a:spcAft>
                <a:spcPts val="0"/>
              </a:spcAft>
              <a:buSzPct val="84436"/>
              <a:buNone/>
            </a:pPr>
            <a:r>
              <a:rPr b="1" lang="es" sz="1658">
                <a:solidFill>
                  <a:schemeClr val="dk1"/>
                </a:solidFill>
                <a:highlight>
                  <a:srgbClr val="B7DB20"/>
                </a:highlight>
                <a:latin typeface="Archivo"/>
                <a:ea typeface="Archivo"/>
                <a:cs typeface="Archivo"/>
                <a:sym typeface="Archivo"/>
              </a:rPr>
              <a:t>Contenidos abordados a lo largo del proyecto:</a:t>
            </a:r>
            <a:endParaRPr sz="1658"/>
          </a:p>
          <a:p>
            <a:pPr indent="-183435" lvl="0" marL="330200" rtl="0" algn="just">
              <a:lnSpc>
                <a:spcPct val="115000"/>
              </a:lnSpc>
              <a:spcBef>
                <a:spcPts val="1000"/>
              </a:spcBef>
              <a:spcAft>
                <a:spcPts val="0"/>
              </a:spcAft>
              <a:buClr>
                <a:srgbClr val="38761D"/>
              </a:buClr>
              <a:buSzPct val="100000"/>
              <a:buChar char="●"/>
            </a:pPr>
            <a:r>
              <a:rPr lang="es" sz="1662">
                <a:solidFill>
                  <a:schemeClr val="dk1"/>
                </a:solidFill>
                <a:latin typeface="Archivo"/>
                <a:ea typeface="Archivo"/>
                <a:cs typeface="Archivo"/>
                <a:sym typeface="Archivo"/>
              </a:rPr>
              <a:t>Lectura de textos de origen oral: mitos griegos.</a:t>
            </a:r>
            <a:endParaRPr sz="1962"/>
          </a:p>
          <a:p>
            <a:pPr indent="-183435" lvl="0" marL="330200" rtl="0" algn="just">
              <a:lnSpc>
                <a:spcPct val="115000"/>
              </a:lnSpc>
              <a:spcBef>
                <a:spcPts val="1000"/>
              </a:spcBef>
              <a:spcAft>
                <a:spcPts val="0"/>
              </a:spcAft>
              <a:buClr>
                <a:srgbClr val="38761D"/>
              </a:buClr>
              <a:buSzPct val="100000"/>
              <a:buChar char="●"/>
            </a:pPr>
            <a:r>
              <a:rPr lang="es" sz="1662">
                <a:solidFill>
                  <a:schemeClr val="dk1"/>
                </a:solidFill>
                <a:latin typeface="Archivo"/>
                <a:ea typeface="Archivo"/>
                <a:cs typeface="Archivo"/>
                <a:sym typeface="Archivo"/>
              </a:rPr>
              <a:t>Lectura exploratoria para la búsqueda de información sobre un tema.</a:t>
            </a:r>
            <a:endParaRPr sz="1962"/>
          </a:p>
          <a:p>
            <a:pPr indent="-183435" lvl="0" marL="330200" rtl="0" algn="just">
              <a:lnSpc>
                <a:spcPct val="115000"/>
              </a:lnSpc>
              <a:spcBef>
                <a:spcPts val="1000"/>
              </a:spcBef>
              <a:spcAft>
                <a:spcPts val="0"/>
              </a:spcAft>
              <a:buClr>
                <a:srgbClr val="38761D"/>
              </a:buClr>
              <a:buSzPct val="100000"/>
              <a:buChar char="●"/>
            </a:pPr>
            <a:r>
              <a:rPr lang="es" sz="1662">
                <a:solidFill>
                  <a:schemeClr val="dk1"/>
                </a:solidFill>
                <a:latin typeface="Archivo"/>
                <a:ea typeface="Archivo"/>
                <a:cs typeface="Archivo"/>
                <a:sym typeface="Archivo"/>
              </a:rPr>
              <a:t>Selección de información a partir de información paratextual.</a:t>
            </a:r>
            <a:endParaRPr sz="1962"/>
          </a:p>
          <a:p>
            <a:pPr indent="-183435" lvl="0" marL="330200" rtl="0" algn="just">
              <a:lnSpc>
                <a:spcPct val="115000"/>
              </a:lnSpc>
              <a:spcBef>
                <a:spcPts val="1000"/>
              </a:spcBef>
              <a:spcAft>
                <a:spcPts val="0"/>
              </a:spcAft>
              <a:buClr>
                <a:srgbClr val="38761D"/>
              </a:buClr>
              <a:buSzPct val="100000"/>
              <a:buChar char="●"/>
            </a:pPr>
            <a:r>
              <a:rPr lang="es" sz="1662">
                <a:solidFill>
                  <a:schemeClr val="dk1"/>
                </a:solidFill>
                <a:latin typeface="Archivo"/>
                <a:ea typeface="Archivo"/>
                <a:cs typeface="Archivo"/>
                <a:sym typeface="Archivo"/>
              </a:rPr>
              <a:t>Análisis de los criterios de legitimidad en la información extraída de internet.</a:t>
            </a:r>
            <a:endParaRPr sz="1962"/>
          </a:p>
          <a:p>
            <a:pPr indent="-183435" lvl="0" marL="330200" rtl="0" algn="just">
              <a:lnSpc>
                <a:spcPct val="115000"/>
              </a:lnSpc>
              <a:spcBef>
                <a:spcPts val="1000"/>
              </a:spcBef>
              <a:spcAft>
                <a:spcPts val="0"/>
              </a:spcAft>
              <a:buClr>
                <a:srgbClr val="38761D"/>
              </a:buClr>
              <a:buSzPct val="100000"/>
              <a:buChar char="●"/>
            </a:pPr>
            <a:r>
              <a:rPr lang="es" sz="1662">
                <a:solidFill>
                  <a:schemeClr val="dk1"/>
                </a:solidFill>
                <a:latin typeface="Archivo"/>
                <a:ea typeface="Archivo"/>
                <a:cs typeface="Archivo"/>
                <a:sym typeface="Archivo"/>
              </a:rPr>
              <a:t>Producción de escritos personales de trabajo: entradas enciclopedias como escrituras intermedias</a:t>
            </a:r>
            <a:endParaRPr sz="1962"/>
          </a:p>
          <a:p>
            <a:pPr indent="-183435" lvl="0" marL="330200" rtl="0" algn="just">
              <a:lnSpc>
                <a:spcPct val="115000"/>
              </a:lnSpc>
              <a:spcBef>
                <a:spcPts val="1000"/>
              </a:spcBef>
              <a:spcAft>
                <a:spcPts val="1000"/>
              </a:spcAft>
              <a:buClr>
                <a:srgbClr val="38761D"/>
              </a:buClr>
              <a:buSzPct val="100000"/>
              <a:buChar char="●"/>
            </a:pPr>
            <a:r>
              <a:rPr lang="es" sz="1662">
                <a:solidFill>
                  <a:schemeClr val="dk1"/>
                </a:solidFill>
                <a:latin typeface="Archivo"/>
                <a:ea typeface="Archivo"/>
                <a:cs typeface="Archivo"/>
                <a:sym typeface="Archivo"/>
              </a:rPr>
              <a:t>Planificación, puesta en texto y revisión de textos con un propósito y destinatario.</a:t>
            </a:r>
            <a:endParaRPr b="1" sz="1662">
              <a:solidFill>
                <a:schemeClr val="dk1"/>
              </a:solidFill>
              <a:highlight>
                <a:srgbClr val="B7DB20"/>
              </a:highlight>
              <a:latin typeface="Archivo"/>
              <a:ea typeface="Archivo"/>
              <a:cs typeface="Archivo"/>
              <a:sym typeface="Archivo"/>
            </a:endParaRPr>
          </a:p>
        </p:txBody>
      </p:sp>
      <p:sp>
        <p:nvSpPr>
          <p:cNvPr id="2673" name="Google Shape;2673;g3a21c6b2b38_0_2696"/>
          <p:cNvSpPr txBox="1"/>
          <p:nvPr/>
        </p:nvSpPr>
        <p:spPr>
          <a:xfrm>
            <a:off x="2934311" y="148869"/>
            <a:ext cx="3236400" cy="6123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0" i="0" lang="es" sz="1600" u="none" cap="none" strike="noStrike">
                <a:solidFill>
                  <a:srgbClr val="000000"/>
                </a:solidFill>
                <a:highlight>
                  <a:srgbClr val="B7DB20"/>
                </a:highlight>
                <a:latin typeface="Archivo ExtraBold"/>
                <a:ea typeface="Archivo ExtraBold"/>
                <a:cs typeface="Archivo ExtraBold"/>
                <a:sym typeface="Archivo ExtraBold"/>
              </a:rPr>
              <a:t>Mitos en juego: </a:t>
            </a:r>
            <a:endParaRPr/>
          </a:p>
          <a:p>
            <a:pPr indent="0" lvl="0" marL="0" marR="0" rtl="0" algn="ctr">
              <a:lnSpc>
                <a:spcPct val="100000"/>
              </a:lnSpc>
              <a:spcBef>
                <a:spcPts val="0"/>
              </a:spcBef>
              <a:spcAft>
                <a:spcPts val="0"/>
              </a:spcAft>
              <a:buNone/>
            </a:pPr>
            <a:r>
              <a:rPr b="0" i="0" lang="es" sz="1600" u="none" cap="none" strike="noStrike">
                <a:solidFill>
                  <a:srgbClr val="000000"/>
                </a:solidFill>
                <a:highlight>
                  <a:srgbClr val="B7DB20"/>
                </a:highlight>
                <a:latin typeface="Archivo ExtraBold"/>
                <a:ea typeface="Archivo ExtraBold"/>
                <a:cs typeface="Archivo ExtraBold"/>
                <a:sym typeface="Archivo ExtraBold"/>
              </a:rPr>
              <a:t>Leer, escribir y crear con TIC</a:t>
            </a:r>
            <a:endParaRPr b="0" i="0" sz="1400" u="none" cap="none" strike="noStrike">
              <a:solidFill>
                <a:srgbClr val="000000"/>
              </a:solidFill>
              <a:highlight>
                <a:srgbClr val="B7DB20"/>
              </a:highlight>
              <a:latin typeface="Nunito ExtraBold"/>
              <a:ea typeface="Nunito ExtraBold"/>
              <a:cs typeface="Nunito ExtraBold"/>
              <a:sym typeface="Nunito ExtraBold"/>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77" name="Shape 2677"/>
        <p:cNvGrpSpPr/>
        <p:nvPr/>
      </p:nvGrpSpPr>
      <p:grpSpPr>
        <a:xfrm>
          <a:off x="0" y="0"/>
          <a:ext cx="0" cy="0"/>
          <a:chOff x="0" y="0"/>
          <a:chExt cx="0" cy="0"/>
        </a:xfrm>
      </p:grpSpPr>
      <p:pic>
        <p:nvPicPr>
          <p:cNvPr id="2678" name="Google Shape;2678;g3a21c6b2b38_0_2706"/>
          <p:cNvPicPr preferRelativeResize="0"/>
          <p:nvPr/>
        </p:nvPicPr>
        <p:blipFill rotWithShape="1">
          <a:blip r:embed="rId3">
            <a:alphaModFix/>
          </a:blip>
          <a:srcRect b="0" l="0" r="0" t="0"/>
          <a:stretch/>
        </p:blipFill>
        <p:spPr>
          <a:xfrm>
            <a:off x="200211" y="172513"/>
            <a:ext cx="1261814" cy="311763"/>
          </a:xfrm>
          <a:prstGeom prst="rect">
            <a:avLst/>
          </a:prstGeom>
          <a:noFill/>
          <a:ln>
            <a:noFill/>
          </a:ln>
        </p:spPr>
      </p:pic>
      <p:sp>
        <p:nvSpPr>
          <p:cNvPr id="2679" name="Google Shape;2679;g3a21c6b2b38_0_2706"/>
          <p:cNvSpPr txBox="1"/>
          <p:nvPr/>
        </p:nvSpPr>
        <p:spPr>
          <a:xfrm>
            <a:off x="2729371" y="158300"/>
            <a:ext cx="3465300" cy="6462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0" i="0" lang="es" sz="1600" u="none" cap="none" strike="noStrike">
                <a:solidFill>
                  <a:srgbClr val="000000"/>
                </a:solidFill>
                <a:highlight>
                  <a:srgbClr val="B7DB20"/>
                </a:highlight>
                <a:latin typeface="Archivo ExtraBold"/>
                <a:ea typeface="Archivo ExtraBold"/>
                <a:cs typeface="Archivo ExtraBold"/>
                <a:sym typeface="Archivo ExtraBold"/>
              </a:rPr>
              <a:t>Mitos en juego: </a:t>
            </a:r>
            <a:endParaRPr/>
          </a:p>
          <a:p>
            <a:pPr indent="0" lvl="0" marL="0" marR="0" rtl="0" algn="ctr">
              <a:lnSpc>
                <a:spcPct val="100000"/>
              </a:lnSpc>
              <a:spcBef>
                <a:spcPts val="0"/>
              </a:spcBef>
              <a:spcAft>
                <a:spcPts val="0"/>
              </a:spcAft>
              <a:buNone/>
            </a:pPr>
            <a:r>
              <a:rPr b="0" i="0" lang="es" sz="1600" u="none" cap="none" strike="noStrike">
                <a:solidFill>
                  <a:srgbClr val="000000"/>
                </a:solidFill>
                <a:highlight>
                  <a:srgbClr val="B7DB20"/>
                </a:highlight>
                <a:latin typeface="Archivo ExtraBold"/>
                <a:ea typeface="Archivo ExtraBold"/>
                <a:cs typeface="Archivo ExtraBold"/>
                <a:sym typeface="Archivo ExtraBold"/>
              </a:rPr>
              <a:t>Leer, escribir y crear con TIC</a:t>
            </a:r>
            <a:endParaRPr b="0" i="0" sz="12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680" name="Google Shape;2680;g3a21c6b2b38_0_2706"/>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81" name="Google Shape;2681;g3a21c6b2b38_0_2706"/>
          <p:cNvPicPr preferRelativeResize="0"/>
          <p:nvPr/>
        </p:nvPicPr>
        <p:blipFill rotWithShape="1">
          <a:blip r:embed="rId4">
            <a:alphaModFix/>
          </a:blip>
          <a:srcRect b="0" l="0" r="0" t="0"/>
          <a:stretch/>
        </p:blipFill>
        <p:spPr>
          <a:xfrm>
            <a:off x="7462025" y="182842"/>
            <a:ext cx="1460676" cy="206450"/>
          </a:xfrm>
          <a:prstGeom prst="rect">
            <a:avLst/>
          </a:prstGeom>
          <a:noFill/>
          <a:ln>
            <a:noFill/>
          </a:ln>
        </p:spPr>
      </p:pic>
      <p:sp>
        <p:nvSpPr>
          <p:cNvPr id="2682" name="Google Shape;2682;g3a21c6b2b38_0_2706"/>
          <p:cNvSpPr txBox="1"/>
          <p:nvPr/>
        </p:nvSpPr>
        <p:spPr>
          <a:xfrm>
            <a:off x="-46624" y="697239"/>
            <a:ext cx="9179700" cy="369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rPr b="1" i="0" lang="es" sz="1200" u="none" cap="none" strike="noStrike">
                <a:solidFill>
                  <a:srgbClr val="000000"/>
                </a:solidFill>
                <a:latin typeface="Arial"/>
                <a:ea typeface="Arial"/>
                <a:cs typeface="Arial"/>
                <a:sym typeface="Arial"/>
              </a:rPr>
              <a:t>Un recorrido posible, leer textos de estudio en torno a mitos griegos con un propósito convocante: crear  cartas de juego</a:t>
            </a:r>
            <a:endParaRPr b="1" i="0" sz="1200" u="none" cap="none" strike="noStrike">
              <a:solidFill>
                <a:srgbClr val="000000"/>
              </a:solidFill>
              <a:latin typeface="Arial"/>
              <a:ea typeface="Arial"/>
              <a:cs typeface="Arial"/>
              <a:sym typeface="Arial"/>
            </a:endParaRPr>
          </a:p>
        </p:txBody>
      </p:sp>
      <p:sp>
        <p:nvSpPr>
          <p:cNvPr id="2683" name="Google Shape;2683;g3a21c6b2b38_0_2706"/>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684" name="Google Shape;2684;g3a21c6b2b38_0_2706"/>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685" name="Google Shape;2685;g3a21c6b2b38_0_2706"/>
          <p:cNvSpPr txBox="1"/>
          <p:nvPr/>
        </p:nvSpPr>
        <p:spPr>
          <a:xfrm>
            <a:off x="2687156" y="1177660"/>
            <a:ext cx="1796100" cy="400200"/>
          </a:xfrm>
          <a:prstGeom prst="rect">
            <a:avLst/>
          </a:prstGeom>
          <a:noFill/>
          <a:ln>
            <a:noFill/>
          </a:ln>
        </p:spPr>
        <p:txBody>
          <a:bodyPr anchorCtr="0" anchor="t" bIns="91425" lIns="91425" spcFirstLastPara="1" rIns="91425" wrap="square" tIns="91425">
            <a:spAutoFit/>
          </a:bodyPr>
          <a:lstStyle/>
          <a:p>
            <a:pPr indent="-285750" lvl="0" marL="285750" marR="0" rtl="0" algn="l">
              <a:lnSpc>
                <a:spcPct val="100000"/>
              </a:lnSpc>
              <a:spcBef>
                <a:spcPts val="0"/>
              </a:spcBef>
              <a:spcAft>
                <a:spcPts val="0"/>
              </a:spcAft>
              <a:buClr>
                <a:schemeClr val="dk1"/>
              </a:buClr>
              <a:buSzPts val="1100"/>
              <a:buFont typeface="Arial"/>
              <a:buChar char="•"/>
            </a:pPr>
            <a:r>
              <a:rPr b="1" i="0" lang="es" sz="1400" u="none" cap="none" strike="noStrike">
                <a:solidFill>
                  <a:schemeClr val="dk1"/>
                </a:solidFill>
                <a:latin typeface="Arial"/>
                <a:ea typeface="Arial"/>
                <a:cs typeface="Arial"/>
                <a:sym typeface="Arial"/>
              </a:rPr>
              <a:t>Mesa de libros:</a:t>
            </a:r>
            <a:endParaRPr b="1" i="0" sz="1800" u="none" cap="none" strike="noStrike">
              <a:solidFill>
                <a:schemeClr val="dk2"/>
              </a:solidFill>
              <a:latin typeface="Arial"/>
              <a:ea typeface="Arial"/>
              <a:cs typeface="Arial"/>
              <a:sym typeface="Arial"/>
            </a:endParaRPr>
          </a:p>
        </p:txBody>
      </p:sp>
      <p:sp>
        <p:nvSpPr>
          <p:cNvPr id="2686" name="Google Shape;2686;g3a21c6b2b38_0_2706"/>
          <p:cNvSpPr txBox="1"/>
          <p:nvPr/>
        </p:nvSpPr>
        <p:spPr>
          <a:xfrm>
            <a:off x="6827120" y="1166288"/>
            <a:ext cx="2305800" cy="400200"/>
          </a:xfrm>
          <a:prstGeom prst="rect">
            <a:avLst/>
          </a:prstGeom>
          <a:noFill/>
          <a:ln>
            <a:noFill/>
          </a:ln>
        </p:spPr>
        <p:txBody>
          <a:bodyPr anchorCtr="0" anchor="t" bIns="91425" lIns="91425" spcFirstLastPara="1" rIns="91425" wrap="square" tIns="91425">
            <a:spAutoFit/>
          </a:bodyPr>
          <a:lstStyle/>
          <a:p>
            <a:pPr indent="-285750" lvl="0" marL="285750" marR="0" rtl="0" algn="ctr">
              <a:lnSpc>
                <a:spcPct val="100000"/>
              </a:lnSpc>
              <a:spcBef>
                <a:spcPts val="0"/>
              </a:spcBef>
              <a:spcAft>
                <a:spcPts val="0"/>
              </a:spcAft>
              <a:buClr>
                <a:schemeClr val="dk1"/>
              </a:buClr>
              <a:buSzPts val="1100"/>
              <a:buFont typeface="Arial"/>
              <a:buChar char="•"/>
            </a:pPr>
            <a:r>
              <a:rPr b="1" i="0" lang="es" sz="1400" u="none" cap="none" strike="noStrike">
                <a:solidFill>
                  <a:schemeClr val="dk1"/>
                </a:solidFill>
                <a:latin typeface="Arial"/>
                <a:ea typeface="Arial"/>
                <a:cs typeface="Arial"/>
                <a:sym typeface="Arial"/>
              </a:rPr>
              <a:t>Modelo de carta:</a:t>
            </a:r>
            <a:endParaRPr b="1" i="0" sz="1800" u="none" cap="none" strike="noStrike">
              <a:solidFill>
                <a:schemeClr val="dk2"/>
              </a:solidFill>
              <a:latin typeface="Arial"/>
              <a:ea typeface="Arial"/>
              <a:cs typeface="Arial"/>
              <a:sym typeface="Arial"/>
            </a:endParaRPr>
          </a:p>
        </p:txBody>
      </p:sp>
      <p:sp>
        <p:nvSpPr>
          <p:cNvPr id="2687" name="Google Shape;2687;g3a21c6b2b38_0_2706"/>
          <p:cNvSpPr txBox="1"/>
          <p:nvPr/>
        </p:nvSpPr>
        <p:spPr>
          <a:xfrm>
            <a:off x="-229430" y="1227885"/>
            <a:ext cx="2571900" cy="615600"/>
          </a:xfrm>
          <a:prstGeom prst="rect">
            <a:avLst/>
          </a:prstGeom>
          <a:noFill/>
          <a:ln>
            <a:noFill/>
          </a:ln>
        </p:spPr>
        <p:txBody>
          <a:bodyPr anchorCtr="0" anchor="t" bIns="91425" lIns="91425" spcFirstLastPara="1" rIns="91425" wrap="square" tIns="91425">
            <a:spAutoFit/>
          </a:bodyPr>
          <a:lstStyle/>
          <a:p>
            <a:pPr indent="-285750" lvl="0" marL="285750" marR="0" rtl="0" algn="ctr">
              <a:lnSpc>
                <a:spcPct val="100000"/>
              </a:lnSpc>
              <a:spcBef>
                <a:spcPts val="0"/>
              </a:spcBef>
              <a:spcAft>
                <a:spcPts val="0"/>
              </a:spcAft>
              <a:buClr>
                <a:schemeClr val="dk1"/>
              </a:buClr>
              <a:buSzPts val="1100"/>
              <a:buFont typeface="Arial"/>
              <a:buChar char="•"/>
            </a:pPr>
            <a:r>
              <a:rPr b="1" i="0" lang="es" sz="1400" u="none" cap="none" strike="noStrike">
                <a:solidFill>
                  <a:schemeClr val="dk1"/>
                </a:solidFill>
                <a:latin typeface="Arial"/>
                <a:ea typeface="Arial"/>
                <a:cs typeface="Arial"/>
                <a:sym typeface="Arial"/>
              </a:rPr>
              <a:t>Manual </a:t>
            </a:r>
            <a:r>
              <a:rPr b="1" i="1" lang="es" sz="1400" u="none" cap="none" strike="noStrike">
                <a:solidFill>
                  <a:schemeClr val="dk1"/>
                </a:solidFill>
                <a:latin typeface="Arial"/>
                <a:ea typeface="Arial"/>
                <a:cs typeface="Arial"/>
                <a:sym typeface="Arial"/>
              </a:rPr>
              <a:t>Yo amo aprender</a:t>
            </a:r>
            <a:r>
              <a:rPr b="1" i="0" lang="es" sz="1400" u="none" cap="none" strike="noStrike">
                <a:solidFill>
                  <a:schemeClr val="dk1"/>
                </a:solidFill>
                <a:latin typeface="Arial"/>
                <a:ea typeface="Arial"/>
                <a:cs typeface="Arial"/>
                <a:sym typeface="Arial"/>
              </a:rPr>
              <a:t>:</a:t>
            </a:r>
            <a:endParaRPr b="1" i="0" sz="1800" u="none" cap="none" strike="noStrike">
              <a:solidFill>
                <a:schemeClr val="dk2"/>
              </a:solidFill>
              <a:latin typeface="Arial"/>
              <a:ea typeface="Arial"/>
              <a:cs typeface="Arial"/>
              <a:sym typeface="Arial"/>
            </a:endParaRPr>
          </a:p>
        </p:txBody>
      </p:sp>
      <p:pic>
        <p:nvPicPr>
          <p:cNvPr id="2688" name="Google Shape;2688;g3a21c6b2b38_0_2706"/>
          <p:cNvPicPr preferRelativeResize="0"/>
          <p:nvPr/>
        </p:nvPicPr>
        <p:blipFill rotWithShape="1">
          <a:blip r:embed="rId5">
            <a:alphaModFix/>
          </a:blip>
          <a:srcRect b="0" l="0" r="0" t="0"/>
          <a:stretch/>
        </p:blipFill>
        <p:spPr>
          <a:xfrm>
            <a:off x="229603" y="1820674"/>
            <a:ext cx="2993122" cy="2662277"/>
          </a:xfrm>
          <a:prstGeom prst="rect">
            <a:avLst/>
          </a:prstGeom>
          <a:noFill/>
          <a:ln>
            <a:noFill/>
          </a:ln>
        </p:spPr>
      </p:pic>
      <p:pic>
        <p:nvPicPr>
          <p:cNvPr descr="Imagen que contiene Calendario&#10;&#10;El contenido generado por IA puede ser incorrecto." id="2689" name="Google Shape;2689;g3a21c6b2b38_0_2706"/>
          <p:cNvPicPr preferRelativeResize="0"/>
          <p:nvPr/>
        </p:nvPicPr>
        <p:blipFill rotWithShape="1">
          <a:blip r:embed="rId6">
            <a:alphaModFix/>
          </a:blip>
          <a:srcRect b="0" l="0" r="0" t="0"/>
          <a:stretch/>
        </p:blipFill>
        <p:spPr>
          <a:xfrm>
            <a:off x="2220444" y="1803248"/>
            <a:ext cx="2607591" cy="1942500"/>
          </a:xfrm>
          <a:prstGeom prst="rect">
            <a:avLst/>
          </a:prstGeom>
          <a:noFill/>
          <a:ln>
            <a:noFill/>
          </a:ln>
        </p:spPr>
      </p:pic>
      <p:pic>
        <p:nvPicPr>
          <p:cNvPr descr="Interfaz de usuario gráfica, Aplicación&#10;&#10;El contenido generado por IA puede ser incorrecto." id="2690" name="Google Shape;2690;g3a21c6b2b38_0_2706"/>
          <p:cNvPicPr preferRelativeResize="0"/>
          <p:nvPr/>
        </p:nvPicPr>
        <p:blipFill rotWithShape="1">
          <a:blip r:embed="rId7">
            <a:alphaModFix/>
          </a:blip>
          <a:srcRect b="0" l="0" r="0" t="0"/>
          <a:stretch/>
        </p:blipFill>
        <p:spPr>
          <a:xfrm>
            <a:off x="5023556" y="1812428"/>
            <a:ext cx="1900000" cy="2687776"/>
          </a:xfrm>
          <a:prstGeom prst="rect">
            <a:avLst/>
          </a:prstGeom>
          <a:noFill/>
          <a:ln>
            <a:noFill/>
          </a:ln>
        </p:spPr>
      </p:pic>
      <p:pic>
        <p:nvPicPr>
          <p:cNvPr id="2691" name="Google Shape;2691;g3a21c6b2b38_0_2706"/>
          <p:cNvPicPr preferRelativeResize="0"/>
          <p:nvPr/>
        </p:nvPicPr>
        <p:blipFill rotWithShape="1">
          <a:blip r:embed="rId8">
            <a:alphaModFix/>
          </a:blip>
          <a:srcRect b="0" l="0" r="0" t="0"/>
          <a:stretch/>
        </p:blipFill>
        <p:spPr>
          <a:xfrm>
            <a:off x="7108315" y="1812292"/>
            <a:ext cx="1900000" cy="2687926"/>
          </a:xfrm>
          <a:prstGeom prst="rect">
            <a:avLst/>
          </a:prstGeom>
          <a:noFill/>
          <a:ln>
            <a:noFill/>
          </a:ln>
        </p:spPr>
      </p:pic>
      <p:sp>
        <p:nvSpPr>
          <p:cNvPr id="2692" name="Google Shape;2692;g3a21c6b2b38_0_2706"/>
          <p:cNvSpPr txBox="1"/>
          <p:nvPr/>
        </p:nvSpPr>
        <p:spPr>
          <a:xfrm>
            <a:off x="4686239" y="1187725"/>
            <a:ext cx="2305800" cy="615600"/>
          </a:xfrm>
          <a:prstGeom prst="rect">
            <a:avLst/>
          </a:prstGeom>
          <a:noFill/>
          <a:ln>
            <a:noFill/>
          </a:ln>
        </p:spPr>
        <p:txBody>
          <a:bodyPr anchorCtr="0" anchor="t" bIns="91425" lIns="91425" spcFirstLastPara="1" rIns="91425" wrap="square" tIns="91425">
            <a:spAutoFit/>
          </a:bodyPr>
          <a:lstStyle/>
          <a:p>
            <a:pPr indent="-285750" lvl="0" marL="285750" marR="0" rtl="0" algn="ctr">
              <a:lnSpc>
                <a:spcPct val="100000"/>
              </a:lnSpc>
              <a:spcBef>
                <a:spcPts val="0"/>
              </a:spcBef>
              <a:spcAft>
                <a:spcPts val="0"/>
              </a:spcAft>
              <a:buClr>
                <a:schemeClr val="dk1"/>
              </a:buClr>
              <a:buSzPts val="1100"/>
              <a:buFont typeface="Arial"/>
              <a:buChar char="•"/>
            </a:pPr>
            <a:r>
              <a:rPr b="1" i="0" lang="es" sz="1400" u="none" cap="none" strike="noStrike">
                <a:solidFill>
                  <a:schemeClr val="dk1"/>
                </a:solidFill>
                <a:latin typeface="Arial"/>
                <a:ea typeface="Arial"/>
                <a:cs typeface="Arial"/>
                <a:sym typeface="Arial"/>
              </a:rPr>
              <a:t>Entradas de enciclopedia:</a:t>
            </a:r>
            <a:endParaRPr b="1" i="0" sz="1800" u="none" cap="none" strike="noStrike">
              <a:solidFill>
                <a:schemeClr val="dk2"/>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96" name="Shape 2696"/>
        <p:cNvGrpSpPr/>
        <p:nvPr/>
      </p:nvGrpSpPr>
      <p:grpSpPr>
        <a:xfrm>
          <a:off x="0" y="0"/>
          <a:ext cx="0" cy="0"/>
          <a:chOff x="0" y="0"/>
          <a:chExt cx="0" cy="0"/>
        </a:xfrm>
      </p:grpSpPr>
      <p:pic>
        <p:nvPicPr>
          <p:cNvPr id="2697" name="Google Shape;2697;g3a21c6b2b38_0_2724"/>
          <p:cNvPicPr preferRelativeResize="0"/>
          <p:nvPr/>
        </p:nvPicPr>
        <p:blipFill rotWithShape="1">
          <a:blip r:embed="rId3">
            <a:alphaModFix/>
          </a:blip>
          <a:srcRect b="0" l="0" r="0" t="0"/>
          <a:stretch/>
        </p:blipFill>
        <p:spPr>
          <a:xfrm>
            <a:off x="200211" y="172513"/>
            <a:ext cx="1261814" cy="311763"/>
          </a:xfrm>
          <a:prstGeom prst="rect">
            <a:avLst/>
          </a:prstGeom>
          <a:noFill/>
          <a:ln>
            <a:noFill/>
          </a:ln>
        </p:spPr>
      </p:pic>
      <p:sp>
        <p:nvSpPr>
          <p:cNvPr id="2698" name="Google Shape;2698;g3a21c6b2b38_0_2724"/>
          <p:cNvSpPr txBox="1"/>
          <p:nvPr/>
        </p:nvSpPr>
        <p:spPr>
          <a:xfrm>
            <a:off x="2729371" y="158300"/>
            <a:ext cx="3465300" cy="6462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0" i="0" lang="es" sz="1600" u="none" cap="none" strike="noStrike">
                <a:solidFill>
                  <a:srgbClr val="000000"/>
                </a:solidFill>
                <a:highlight>
                  <a:srgbClr val="B7DB20"/>
                </a:highlight>
                <a:latin typeface="Archivo ExtraBold"/>
                <a:ea typeface="Archivo ExtraBold"/>
                <a:cs typeface="Archivo ExtraBold"/>
                <a:sym typeface="Archivo ExtraBold"/>
              </a:rPr>
              <a:t>Mitos en juego: </a:t>
            </a:r>
            <a:endParaRPr/>
          </a:p>
          <a:p>
            <a:pPr indent="0" lvl="0" marL="0" marR="0" rtl="0" algn="ctr">
              <a:lnSpc>
                <a:spcPct val="100000"/>
              </a:lnSpc>
              <a:spcBef>
                <a:spcPts val="0"/>
              </a:spcBef>
              <a:spcAft>
                <a:spcPts val="0"/>
              </a:spcAft>
              <a:buNone/>
            </a:pPr>
            <a:r>
              <a:rPr b="0" i="0" lang="es" sz="1600" u="none" cap="none" strike="noStrike">
                <a:solidFill>
                  <a:srgbClr val="000000"/>
                </a:solidFill>
                <a:highlight>
                  <a:srgbClr val="B7DB20"/>
                </a:highlight>
                <a:latin typeface="Archivo ExtraBold"/>
                <a:ea typeface="Archivo ExtraBold"/>
                <a:cs typeface="Archivo ExtraBold"/>
                <a:sym typeface="Archivo ExtraBold"/>
              </a:rPr>
              <a:t>Leer, escribir y crear con TIC</a:t>
            </a:r>
            <a:endParaRPr b="0" i="0" sz="12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699" name="Google Shape;2699;g3a21c6b2b38_0_272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00" name="Google Shape;2700;g3a21c6b2b38_0_2724"/>
          <p:cNvPicPr preferRelativeResize="0"/>
          <p:nvPr/>
        </p:nvPicPr>
        <p:blipFill rotWithShape="1">
          <a:blip r:embed="rId4">
            <a:alphaModFix/>
          </a:blip>
          <a:srcRect b="0" l="0" r="0" t="0"/>
          <a:stretch/>
        </p:blipFill>
        <p:spPr>
          <a:xfrm>
            <a:off x="7462025" y="182842"/>
            <a:ext cx="1460676" cy="206450"/>
          </a:xfrm>
          <a:prstGeom prst="rect">
            <a:avLst/>
          </a:prstGeom>
          <a:noFill/>
          <a:ln>
            <a:noFill/>
          </a:ln>
        </p:spPr>
      </p:pic>
      <p:sp>
        <p:nvSpPr>
          <p:cNvPr id="2701" name="Google Shape;2701;g3a21c6b2b38_0_2724"/>
          <p:cNvSpPr txBox="1"/>
          <p:nvPr/>
        </p:nvSpPr>
        <p:spPr>
          <a:xfrm>
            <a:off x="417524" y="1439319"/>
            <a:ext cx="8505300" cy="2719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1100"/>
              </a:spcBef>
              <a:spcAft>
                <a:spcPts val="0"/>
              </a:spcAft>
              <a:buNone/>
            </a:pPr>
            <a:r>
              <a:rPr b="0" i="0" lang="es" sz="1600" u="none" cap="none" strike="noStrike">
                <a:solidFill>
                  <a:srgbClr val="000000"/>
                </a:solidFill>
                <a:latin typeface="Archivo"/>
                <a:ea typeface="Archivo"/>
                <a:cs typeface="Archivo"/>
                <a:sym typeface="Archivo"/>
              </a:rPr>
              <a:t>El uso significativo de las TICs como parte del proceso de comprensión y creación: </a:t>
            </a:r>
            <a:endParaRPr/>
          </a:p>
          <a:p>
            <a:pPr indent="0" lvl="0" marL="0" marR="0" rtl="0" algn="ctr">
              <a:lnSpc>
                <a:spcPct val="100000"/>
              </a:lnSpc>
              <a:spcBef>
                <a:spcPts val="1100"/>
              </a:spcBef>
              <a:spcAft>
                <a:spcPts val="0"/>
              </a:spcAft>
              <a:buNone/>
            </a:pPr>
            <a:r>
              <a:rPr b="1" i="0" lang="es" sz="1600" u="none" cap="none" strike="noStrike">
                <a:solidFill>
                  <a:srgbClr val="000000"/>
                </a:solidFill>
                <a:latin typeface="Archivo"/>
                <a:ea typeface="Archivo"/>
                <a:cs typeface="Archivo"/>
                <a:sym typeface="Archivo"/>
              </a:rPr>
              <a:t>La creación de una producción digital</a:t>
            </a:r>
            <a:endParaRPr/>
          </a:p>
          <a:p>
            <a:pPr indent="0" lvl="0" marL="0" marR="0" rtl="0" algn="ctr">
              <a:lnSpc>
                <a:spcPct val="100000"/>
              </a:lnSpc>
              <a:spcBef>
                <a:spcPts val="1100"/>
              </a:spcBef>
              <a:spcAft>
                <a:spcPts val="0"/>
              </a:spcAft>
              <a:buNone/>
            </a:pPr>
            <a:r>
              <a:t/>
            </a:r>
            <a:endParaRPr b="1" i="0" sz="1600" u="none" cap="none" strike="noStrike">
              <a:solidFill>
                <a:srgbClr val="000000"/>
              </a:solidFill>
              <a:latin typeface="Archivo"/>
              <a:ea typeface="Archivo"/>
              <a:cs typeface="Archivo"/>
              <a:sym typeface="Archivo"/>
            </a:endParaRPr>
          </a:p>
          <a:p>
            <a:pPr indent="-285750" lvl="0" marL="285750" marR="0" rtl="0" algn="l">
              <a:lnSpc>
                <a:spcPct val="100000"/>
              </a:lnSpc>
              <a:spcBef>
                <a:spcPts val="1100"/>
              </a:spcBef>
              <a:spcAft>
                <a:spcPts val="0"/>
              </a:spcAft>
              <a:buClr>
                <a:srgbClr val="000000"/>
              </a:buClr>
              <a:buSzPts val="1600"/>
              <a:buFont typeface="Arial"/>
              <a:buChar char="•"/>
            </a:pPr>
            <a:r>
              <a:rPr b="0" i="0" lang="es" sz="1600" u="none" cap="none" strike="noStrike">
                <a:solidFill>
                  <a:srgbClr val="000000"/>
                </a:solidFill>
                <a:latin typeface="Archivo"/>
                <a:ea typeface="Archivo"/>
                <a:cs typeface="Archivo"/>
                <a:sym typeface="Archivo"/>
              </a:rPr>
              <a:t>Exploración de ChatGPT como herramienta de apoyo para la producción de lemas para cada personaje: la IA y un uso posible vinculado a la lectura crítica y no a “hacer la tarea”.</a:t>
            </a:r>
            <a:endParaRPr/>
          </a:p>
          <a:p>
            <a:pPr indent="-285750" lvl="0" marL="285750" marR="0" rtl="0" algn="l">
              <a:lnSpc>
                <a:spcPct val="100000"/>
              </a:lnSpc>
              <a:spcBef>
                <a:spcPts val="1100"/>
              </a:spcBef>
              <a:spcAft>
                <a:spcPts val="0"/>
              </a:spcAft>
              <a:buClr>
                <a:srgbClr val="000000"/>
              </a:buClr>
              <a:buSzPts val="1600"/>
              <a:buFont typeface="Arial"/>
              <a:buChar char="•"/>
            </a:pPr>
            <a:r>
              <a:rPr b="0" i="0" lang="es" sz="1600" u="none" cap="none" strike="noStrike">
                <a:solidFill>
                  <a:srgbClr val="000000"/>
                </a:solidFill>
                <a:latin typeface="Archivo"/>
                <a:ea typeface="Archivo"/>
                <a:cs typeface="Archivo"/>
                <a:sym typeface="Archivo"/>
              </a:rPr>
              <a:t>Diseño digital de las cartas en CANVA: una herramienta nueva para los/as chicos/as que produjo entusiasmo y propició </a:t>
            </a:r>
            <a:r>
              <a:rPr b="1" i="0" lang="es" sz="1600" u="none" cap="none" strike="noStrike">
                <a:solidFill>
                  <a:srgbClr val="000000"/>
                </a:solidFill>
                <a:latin typeface="Archivo"/>
                <a:ea typeface="Archivo"/>
                <a:cs typeface="Archivo"/>
                <a:sym typeface="Archivo"/>
              </a:rPr>
              <a:t>instancias novedosas de lectura y escritura </a:t>
            </a:r>
            <a:r>
              <a:rPr b="0" i="0" lang="es" sz="1600" u="none" cap="none" strike="noStrike">
                <a:solidFill>
                  <a:srgbClr val="000000"/>
                </a:solidFill>
                <a:latin typeface="Archivo"/>
                <a:ea typeface="Archivo"/>
                <a:cs typeface="Archivo"/>
                <a:sym typeface="Archivo"/>
              </a:rPr>
              <a:t>en torno a su producciones</a:t>
            </a:r>
            <a:endParaRPr b="0" i="0" sz="1600" u="none" cap="none" strike="noStrike">
              <a:solidFill>
                <a:srgbClr val="000000"/>
              </a:solidFill>
              <a:latin typeface="Archivo"/>
              <a:ea typeface="Archivo"/>
              <a:cs typeface="Archivo"/>
              <a:sym typeface="Archivo"/>
            </a:endParaRPr>
          </a:p>
        </p:txBody>
      </p:sp>
      <p:sp>
        <p:nvSpPr>
          <p:cNvPr id="2702" name="Google Shape;2702;g3a21c6b2b38_0_2724"/>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703" name="Google Shape;2703;g3a21c6b2b38_0_2724"/>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07" name="Shape 2707"/>
        <p:cNvGrpSpPr/>
        <p:nvPr/>
      </p:nvGrpSpPr>
      <p:grpSpPr>
        <a:xfrm>
          <a:off x="0" y="0"/>
          <a:ext cx="0" cy="0"/>
          <a:chOff x="0" y="0"/>
          <a:chExt cx="0" cy="0"/>
        </a:xfrm>
      </p:grpSpPr>
      <p:pic>
        <p:nvPicPr>
          <p:cNvPr id="2708" name="Google Shape;2708;g3a21c6b2b38_0_2734"/>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2709" name="Google Shape;2709;g3a21c6b2b38_0_2734"/>
          <p:cNvSpPr txBox="1"/>
          <p:nvPr/>
        </p:nvSpPr>
        <p:spPr>
          <a:xfrm>
            <a:off x="2729371" y="158300"/>
            <a:ext cx="3465300" cy="6462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0" i="0" lang="es" sz="1600" u="none" cap="none" strike="noStrike">
                <a:solidFill>
                  <a:srgbClr val="000000"/>
                </a:solidFill>
                <a:highlight>
                  <a:srgbClr val="B7DB20"/>
                </a:highlight>
                <a:latin typeface="Archivo ExtraBold"/>
                <a:ea typeface="Archivo ExtraBold"/>
                <a:cs typeface="Archivo ExtraBold"/>
                <a:sym typeface="Archivo ExtraBold"/>
              </a:rPr>
              <a:t>Mitos en juego: </a:t>
            </a:r>
            <a:endParaRPr/>
          </a:p>
          <a:p>
            <a:pPr indent="0" lvl="0" marL="0" marR="0" rtl="0" algn="ctr">
              <a:lnSpc>
                <a:spcPct val="100000"/>
              </a:lnSpc>
              <a:spcBef>
                <a:spcPts val="0"/>
              </a:spcBef>
              <a:spcAft>
                <a:spcPts val="0"/>
              </a:spcAft>
              <a:buNone/>
            </a:pPr>
            <a:r>
              <a:rPr b="0" i="0" lang="es" sz="1600" u="none" cap="none" strike="noStrike">
                <a:solidFill>
                  <a:srgbClr val="000000"/>
                </a:solidFill>
                <a:highlight>
                  <a:srgbClr val="B7DB20"/>
                </a:highlight>
                <a:latin typeface="Archivo ExtraBold"/>
                <a:ea typeface="Archivo ExtraBold"/>
                <a:cs typeface="Archivo ExtraBold"/>
                <a:sym typeface="Archivo ExtraBold"/>
              </a:rPr>
              <a:t>Leer, escribir y crear con TIC</a:t>
            </a:r>
            <a:endParaRPr b="0" i="0" sz="12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710" name="Google Shape;2710;g3a21c6b2b38_0_273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11" name="Google Shape;2711;g3a21c6b2b38_0_2734"/>
          <p:cNvPicPr preferRelativeResize="0"/>
          <p:nvPr/>
        </p:nvPicPr>
        <p:blipFill rotWithShape="1">
          <a:blip r:embed="rId4">
            <a:alphaModFix/>
          </a:blip>
          <a:srcRect b="0" l="0" r="0" t="0"/>
          <a:stretch/>
        </p:blipFill>
        <p:spPr>
          <a:xfrm>
            <a:off x="7462025" y="182842"/>
            <a:ext cx="1460676" cy="206450"/>
          </a:xfrm>
          <a:prstGeom prst="rect">
            <a:avLst/>
          </a:prstGeom>
          <a:noFill/>
          <a:ln>
            <a:noFill/>
          </a:ln>
        </p:spPr>
      </p:pic>
      <p:sp>
        <p:nvSpPr>
          <p:cNvPr id="2712" name="Google Shape;2712;g3a21c6b2b38_0_2734"/>
          <p:cNvSpPr txBox="1"/>
          <p:nvPr/>
        </p:nvSpPr>
        <p:spPr>
          <a:xfrm>
            <a:off x="222725" y="9014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713" name="Google Shape;2713;g3a21c6b2b38_0_2734"/>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714" name="Google Shape;2714;g3a21c6b2b38_0_2734"/>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715" name="Google Shape;2715;g3a21c6b2b38_0_2734"/>
          <p:cNvSpPr txBox="1"/>
          <p:nvPr/>
        </p:nvSpPr>
        <p:spPr>
          <a:xfrm>
            <a:off x="1396288" y="877711"/>
            <a:ext cx="6796200" cy="4002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None/>
            </a:pPr>
            <a:r>
              <a:rPr b="1" i="0" lang="es" sz="1800" u="none" cap="none" strike="noStrike">
                <a:solidFill>
                  <a:schemeClr val="dk1"/>
                </a:solidFill>
              </a:rPr>
              <a:t>Cartas mitológicas diseñadas por los/as estudiantes:</a:t>
            </a:r>
            <a:endParaRPr b="1" i="0" sz="1800" u="none" cap="none" strike="noStrike">
              <a:solidFill>
                <a:schemeClr val="dk1"/>
              </a:solidFill>
            </a:endParaRPr>
          </a:p>
        </p:txBody>
      </p:sp>
      <p:pic>
        <p:nvPicPr>
          <p:cNvPr descr="Texto&#10;&#10;El contenido generado por IA puede ser incorrecto." id="2716" name="Google Shape;2716;g3a21c6b2b38_0_2734"/>
          <p:cNvPicPr preferRelativeResize="0"/>
          <p:nvPr/>
        </p:nvPicPr>
        <p:blipFill rotWithShape="1">
          <a:blip r:embed="rId5">
            <a:alphaModFix/>
          </a:blip>
          <a:srcRect b="0" l="0" r="0" t="0"/>
          <a:stretch/>
        </p:blipFill>
        <p:spPr>
          <a:xfrm>
            <a:off x="6993598" y="1454973"/>
            <a:ext cx="1992361" cy="3201751"/>
          </a:xfrm>
          <a:prstGeom prst="rect">
            <a:avLst/>
          </a:prstGeom>
          <a:noFill/>
          <a:ln>
            <a:noFill/>
          </a:ln>
        </p:spPr>
      </p:pic>
      <p:pic>
        <p:nvPicPr>
          <p:cNvPr descr="Texto, Carta&#10;&#10;El contenido generado por IA puede ser incorrecto." id="2717" name="Google Shape;2717;g3a21c6b2b38_0_2734"/>
          <p:cNvPicPr preferRelativeResize="0"/>
          <p:nvPr/>
        </p:nvPicPr>
        <p:blipFill rotWithShape="1">
          <a:blip r:embed="rId6">
            <a:alphaModFix/>
          </a:blip>
          <a:srcRect b="0" l="0" r="0" t="0"/>
          <a:stretch/>
        </p:blipFill>
        <p:spPr>
          <a:xfrm>
            <a:off x="4639024" y="1454973"/>
            <a:ext cx="2000608" cy="3205793"/>
          </a:xfrm>
          <a:prstGeom prst="rect">
            <a:avLst/>
          </a:prstGeom>
          <a:noFill/>
          <a:ln>
            <a:noFill/>
          </a:ln>
        </p:spPr>
      </p:pic>
      <p:pic>
        <p:nvPicPr>
          <p:cNvPr descr="Texto, Carta&#10;&#10;El contenido generado por IA puede ser incorrecto." id="2718" name="Google Shape;2718;g3a21c6b2b38_0_2734"/>
          <p:cNvPicPr preferRelativeResize="0"/>
          <p:nvPr/>
        </p:nvPicPr>
        <p:blipFill rotWithShape="1">
          <a:blip r:embed="rId7">
            <a:alphaModFix/>
          </a:blip>
          <a:srcRect b="0" l="0" r="0" t="0"/>
          <a:stretch/>
        </p:blipFill>
        <p:spPr>
          <a:xfrm>
            <a:off x="2325713" y="1486012"/>
            <a:ext cx="1959345" cy="3139672"/>
          </a:xfrm>
          <a:prstGeom prst="rect">
            <a:avLst/>
          </a:prstGeom>
          <a:noFill/>
          <a:ln>
            <a:noFill/>
          </a:ln>
        </p:spPr>
      </p:pic>
      <p:pic>
        <p:nvPicPr>
          <p:cNvPr descr="Diagrama&#10;&#10;El contenido generado por IA puede ser incorrecto." id="2719" name="Google Shape;2719;g3a21c6b2b38_0_2734"/>
          <p:cNvPicPr preferRelativeResize="0"/>
          <p:nvPr/>
        </p:nvPicPr>
        <p:blipFill rotWithShape="1">
          <a:blip r:embed="rId8">
            <a:alphaModFix/>
          </a:blip>
          <a:srcRect b="0" l="0" r="0" t="0"/>
          <a:stretch/>
        </p:blipFill>
        <p:spPr>
          <a:xfrm>
            <a:off x="158040" y="1486011"/>
            <a:ext cx="1916124" cy="3139673"/>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23" name="Shape 2723"/>
        <p:cNvGrpSpPr/>
        <p:nvPr/>
      </p:nvGrpSpPr>
      <p:grpSpPr>
        <a:xfrm>
          <a:off x="0" y="0"/>
          <a:ext cx="0" cy="0"/>
          <a:chOff x="0" y="0"/>
          <a:chExt cx="0" cy="0"/>
        </a:xfrm>
      </p:grpSpPr>
      <p:pic>
        <p:nvPicPr>
          <p:cNvPr id="2724" name="Google Shape;2724;g3a21c6b2b38_0_2749"/>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2725" name="Google Shape;2725;g3a21c6b2b38_0_2749"/>
          <p:cNvSpPr txBox="1"/>
          <p:nvPr/>
        </p:nvSpPr>
        <p:spPr>
          <a:xfrm>
            <a:off x="2729371" y="158300"/>
            <a:ext cx="3465300" cy="6462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0" i="0" lang="es" sz="1600" u="none" cap="none" strike="noStrike">
                <a:solidFill>
                  <a:srgbClr val="000000"/>
                </a:solidFill>
                <a:highlight>
                  <a:srgbClr val="B7DB20"/>
                </a:highlight>
                <a:latin typeface="Archivo ExtraBold"/>
                <a:ea typeface="Archivo ExtraBold"/>
                <a:cs typeface="Archivo ExtraBold"/>
                <a:sym typeface="Archivo ExtraBold"/>
              </a:rPr>
              <a:t>Mitos en juego: </a:t>
            </a:r>
            <a:endParaRPr/>
          </a:p>
          <a:p>
            <a:pPr indent="0" lvl="0" marL="0" marR="0" rtl="0" algn="ctr">
              <a:lnSpc>
                <a:spcPct val="100000"/>
              </a:lnSpc>
              <a:spcBef>
                <a:spcPts val="0"/>
              </a:spcBef>
              <a:spcAft>
                <a:spcPts val="0"/>
              </a:spcAft>
              <a:buNone/>
            </a:pPr>
            <a:r>
              <a:rPr b="0" i="0" lang="es" sz="1600" u="none" cap="none" strike="noStrike">
                <a:solidFill>
                  <a:srgbClr val="000000"/>
                </a:solidFill>
                <a:highlight>
                  <a:srgbClr val="B7DB20"/>
                </a:highlight>
                <a:latin typeface="Archivo ExtraBold"/>
                <a:ea typeface="Archivo ExtraBold"/>
                <a:cs typeface="Archivo ExtraBold"/>
                <a:sym typeface="Archivo ExtraBold"/>
              </a:rPr>
              <a:t>Leer, escribir y crear con TIC</a:t>
            </a:r>
            <a:endParaRPr b="0" i="0" sz="12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726" name="Google Shape;2726;g3a21c6b2b38_0_274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27" name="Google Shape;2727;g3a21c6b2b38_0_2749"/>
          <p:cNvPicPr preferRelativeResize="0"/>
          <p:nvPr/>
        </p:nvPicPr>
        <p:blipFill rotWithShape="1">
          <a:blip r:embed="rId4">
            <a:alphaModFix/>
          </a:blip>
          <a:srcRect b="0" l="0" r="0" t="0"/>
          <a:stretch/>
        </p:blipFill>
        <p:spPr>
          <a:xfrm>
            <a:off x="7462025" y="182842"/>
            <a:ext cx="1460676" cy="206450"/>
          </a:xfrm>
          <a:prstGeom prst="rect">
            <a:avLst/>
          </a:prstGeom>
          <a:noFill/>
          <a:ln>
            <a:noFill/>
          </a:ln>
        </p:spPr>
      </p:pic>
      <p:sp>
        <p:nvSpPr>
          <p:cNvPr id="2728" name="Google Shape;2728;g3a21c6b2b38_0_2749"/>
          <p:cNvSpPr txBox="1"/>
          <p:nvPr/>
        </p:nvSpPr>
        <p:spPr>
          <a:xfrm>
            <a:off x="222725" y="9014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729" name="Google Shape;2729;g3a21c6b2b38_0_2749"/>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730" name="Google Shape;2730;g3a21c6b2b38_0_2749"/>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731" name="Google Shape;2731;g3a21c6b2b38_0_2749"/>
          <p:cNvSpPr txBox="1"/>
          <p:nvPr/>
        </p:nvSpPr>
        <p:spPr>
          <a:xfrm>
            <a:off x="1396288" y="877711"/>
            <a:ext cx="6796200" cy="4002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None/>
            </a:pPr>
            <a:r>
              <a:rPr b="1" i="0" lang="es" sz="1800" u="none" cap="none" strike="noStrike">
                <a:solidFill>
                  <a:schemeClr val="dk1"/>
                </a:solidFill>
                <a:latin typeface="Arial"/>
                <a:ea typeface="Arial"/>
                <a:cs typeface="Arial"/>
                <a:sym typeface="Arial"/>
              </a:rPr>
              <a:t>Cartas mitológicas diseñadas por los/as estudiantes:</a:t>
            </a:r>
            <a:endParaRPr b="1" i="0" sz="1800" u="none" cap="none" strike="noStrike">
              <a:solidFill>
                <a:schemeClr val="dk1"/>
              </a:solidFill>
              <a:latin typeface="Arial"/>
              <a:ea typeface="Arial"/>
              <a:cs typeface="Arial"/>
              <a:sym typeface="Arial"/>
            </a:endParaRPr>
          </a:p>
        </p:txBody>
      </p:sp>
      <p:pic>
        <p:nvPicPr>
          <p:cNvPr descr="Diagrama, Texto&#10;&#10;El contenido generado por IA puede ser incorrecto." id="2732" name="Google Shape;2732;g3a21c6b2b38_0_2749"/>
          <p:cNvPicPr preferRelativeResize="0"/>
          <p:nvPr/>
        </p:nvPicPr>
        <p:blipFill rotWithShape="1">
          <a:blip r:embed="rId5">
            <a:alphaModFix/>
          </a:blip>
          <a:srcRect b="0" l="0" r="0" t="0"/>
          <a:stretch/>
        </p:blipFill>
        <p:spPr>
          <a:xfrm>
            <a:off x="6957392" y="1504353"/>
            <a:ext cx="1953743" cy="3130698"/>
          </a:xfrm>
          <a:prstGeom prst="rect">
            <a:avLst/>
          </a:prstGeom>
          <a:noFill/>
          <a:ln>
            <a:noFill/>
          </a:ln>
        </p:spPr>
      </p:pic>
      <p:pic>
        <p:nvPicPr>
          <p:cNvPr descr="Imagen que contiene Texto&#10;&#10;El contenido generado por IA puede ser incorrecto." id="2733" name="Google Shape;2733;g3a21c6b2b38_0_2749"/>
          <p:cNvPicPr preferRelativeResize="0"/>
          <p:nvPr/>
        </p:nvPicPr>
        <p:blipFill rotWithShape="1">
          <a:blip r:embed="rId6">
            <a:alphaModFix/>
          </a:blip>
          <a:srcRect b="0" l="0" r="0" t="0"/>
          <a:stretch/>
        </p:blipFill>
        <p:spPr>
          <a:xfrm>
            <a:off x="4710157" y="1476498"/>
            <a:ext cx="2023872" cy="3316224"/>
          </a:xfrm>
          <a:prstGeom prst="rect">
            <a:avLst/>
          </a:prstGeom>
          <a:noFill/>
          <a:ln>
            <a:noFill/>
          </a:ln>
        </p:spPr>
      </p:pic>
      <p:pic>
        <p:nvPicPr>
          <p:cNvPr descr="Diagrama, Texto&#10;&#10;El contenido generado por IA puede ser incorrecto." id="2734" name="Google Shape;2734;g3a21c6b2b38_0_2749"/>
          <p:cNvPicPr preferRelativeResize="0"/>
          <p:nvPr/>
        </p:nvPicPr>
        <p:blipFill rotWithShape="1">
          <a:blip r:embed="rId7">
            <a:alphaModFix/>
          </a:blip>
          <a:srcRect b="0" l="0" r="0" t="0"/>
          <a:stretch/>
        </p:blipFill>
        <p:spPr>
          <a:xfrm>
            <a:off x="222725" y="1523835"/>
            <a:ext cx="1951857" cy="3198224"/>
          </a:xfrm>
          <a:prstGeom prst="rect">
            <a:avLst/>
          </a:prstGeom>
          <a:noFill/>
          <a:ln>
            <a:noFill/>
          </a:ln>
        </p:spPr>
      </p:pic>
      <p:pic>
        <p:nvPicPr>
          <p:cNvPr descr="Texto&#10;&#10;El contenido generado por IA puede ser incorrecto." id="2735" name="Google Shape;2735;g3a21c6b2b38_0_2749"/>
          <p:cNvPicPr preferRelativeResize="0"/>
          <p:nvPr/>
        </p:nvPicPr>
        <p:blipFill rotWithShape="1">
          <a:blip r:embed="rId8">
            <a:alphaModFix/>
          </a:blip>
          <a:srcRect b="0" l="0" r="0" t="0"/>
          <a:stretch/>
        </p:blipFill>
        <p:spPr>
          <a:xfrm>
            <a:off x="2486767" y="1504353"/>
            <a:ext cx="2023872" cy="33162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2" name="Shape 562"/>
        <p:cNvGrpSpPr/>
        <p:nvPr/>
      </p:nvGrpSpPr>
      <p:grpSpPr>
        <a:xfrm>
          <a:off x="0" y="0"/>
          <a:ext cx="0" cy="0"/>
          <a:chOff x="0" y="0"/>
          <a:chExt cx="0" cy="0"/>
        </a:xfrm>
      </p:grpSpPr>
      <p:grpSp>
        <p:nvGrpSpPr>
          <p:cNvPr id="563" name="Google Shape;563;g3a0699f8e75_2_125"/>
          <p:cNvGrpSpPr/>
          <p:nvPr/>
        </p:nvGrpSpPr>
        <p:grpSpPr>
          <a:xfrm rot="5400000">
            <a:off x="4746823" y="1034148"/>
            <a:ext cx="3189350" cy="1336365"/>
            <a:chOff x="5974609" y="421177"/>
            <a:chExt cx="3189350" cy="1336365"/>
          </a:xfrm>
        </p:grpSpPr>
        <p:grpSp>
          <p:nvGrpSpPr>
            <p:cNvPr id="564" name="Google Shape;564;g3a0699f8e75_2_125"/>
            <p:cNvGrpSpPr/>
            <p:nvPr/>
          </p:nvGrpSpPr>
          <p:grpSpPr>
            <a:xfrm rot="5400000">
              <a:off x="7873551" y="-202767"/>
              <a:ext cx="666463" cy="1914351"/>
              <a:chOff x="2405075" y="2171775"/>
              <a:chExt cx="633400" cy="1900100"/>
            </a:xfrm>
          </p:grpSpPr>
          <p:cxnSp>
            <p:nvCxnSpPr>
              <p:cNvPr id="565" name="Google Shape;565;g3a0699f8e75_2_12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66" name="Google Shape;566;g3a0699f8e75_2_12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67" name="Google Shape;567;g3a0699f8e75_2_12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68" name="Google Shape;568;g3a0699f8e75_2_12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69" name="Google Shape;569;g3a0699f8e75_2_12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70" name="Google Shape;570;g3a0699f8e75_2_12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571" name="Google Shape;571;g3a0699f8e75_2_12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572" name="Google Shape;572;g3a0699f8e75_2_12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73" name="Google Shape;573;g3a0699f8e75_2_12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574" name="Google Shape;574;g3a0699f8e75_2_12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75" name="Google Shape;575;g3a0699f8e75_2_12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76" name="Google Shape;576;g3a0699f8e75_2_12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77" name="Google Shape;577;g3a0699f8e75_2_12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578" name="Google Shape;578;g3a0699f8e75_2_12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579" name="Google Shape;579;g3a0699f8e75_2_12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580" name="Google Shape;580;g3a0699f8e75_2_125"/>
            <p:cNvGrpSpPr/>
            <p:nvPr/>
          </p:nvGrpSpPr>
          <p:grpSpPr>
            <a:xfrm rot="5400000">
              <a:off x="7873551" y="467135"/>
              <a:ext cx="666463" cy="1914351"/>
              <a:chOff x="2405075" y="2171775"/>
              <a:chExt cx="633400" cy="1900100"/>
            </a:xfrm>
          </p:grpSpPr>
          <p:cxnSp>
            <p:nvCxnSpPr>
              <p:cNvPr id="581" name="Google Shape;581;g3a0699f8e75_2_12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2" name="Google Shape;582;g3a0699f8e75_2_12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3" name="Google Shape;583;g3a0699f8e75_2_12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4" name="Google Shape;584;g3a0699f8e75_2_12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5" name="Google Shape;585;g3a0699f8e75_2_12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86" name="Google Shape;586;g3a0699f8e75_2_12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587" name="Google Shape;587;g3a0699f8e75_2_12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588" name="Google Shape;588;g3a0699f8e75_2_12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89" name="Google Shape;589;g3a0699f8e75_2_12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0" name="Google Shape;590;g3a0699f8e75_2_12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1" name="Google Shape;591;g3a0699f8e75_2_12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2" name="Google Shape;592;g3a0699f8e75_2_12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593" name="Google Shape;593;g3a0699f8e75_2_12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594" name="Google Shape;594;g3a0699f8e75_2_12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595" name="Google Shape;595;g3a0699f8e75_2_12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596" name="Google Shape;596;g3a0699f8e75_2_125"/>
            <p:cNvGrpSpPr/>
            <p:nvPr/>
          </p:nvGrpSpPr>
          <p:grpSpPr>
            <a:xfrm rot="5400000">
              <a:off x="6598552" y="-202767"/>
              <a:ext cx="666463" cy="1914351"/>
              <a:chOff x="2405075" y="2171775"/>
              <a:chExt cx="633400" cy="1900100"/>
            </a:xfrm>
          </p:grpSpPr>
          <p:cxnSp>
            <p:nvCxnSpPr>
              <p:cNvPr id="597" name="Google Shape;597;g3a0699f8e75_2_12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8" name="Google Shape;598;g3a0699f8e75_2_12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599" name="Google Shape;599;g3a0699f8e75_2_12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00" name="Google Shape;600;g3a0699f8e75_2_12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01" name="Google Shape;601;g3a0699f8e75_2_12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02" name="Google Shape;602;g3a0699f8e75_2_12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603" name="Google Shape;603;g3a0699f8e75_2_12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604" name="Google Shape;604;g3a0699f8e75_2_12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05" name="Google Shape;605;g3a0699f8e75_2_12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606" name="Google Shape;606;g3a0699f8e75_2_12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07" name="Google Shape;607;g3a0699f8e75_2_12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08" name="Google Shape;608;g3a0699f8e75_2_12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09" name="Google Shape;609;g3a0699f8e75_2_12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610" name="Google Shape;610;g3a0699f8e75_2_12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611" name="Google Shape;611;g3a0699f8e75_2_12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612" name="Google Shape;612;g3a0699f8e75_2_125"/>
            <p:cNvGrpSpPr/>
            <p:nvPr/>
          </p:nvGrpSpPr>
          <p:grpSpPr>
            <a:xfrm rot="5400000">
              <a:off x="6598552" y="467135"/>
              <a:ext cx="666463" cy="1914351"/>
              <a:chOff x="2405075" y="2171775"/>
              <a:chExt cx="633400" cy="1900100"/>
            </a:xfrm>
          </p:grpSpPr>
          <p:cxnSp>
            <p:nvCxnSpPr>
              <p:cNvPr id="613" name="Google Shape;613;g3a0699f8e75_2_125"/>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14" name="Google Shape;614;g3a0699f8e75_2_125"/>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15" name="Google Shape;615;g3a0699f8e75_2_125"/>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16" name="Google Shape;616;g3a0699f8e75_2_125"/>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17" name="Google Shape;617;g3a0699f8e75_2_125"/>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618" name="Google Shape;618;g3a0699f8e75_2_125"/>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619" name="Google Shape;619;g3a0699f8e75_2_125"/>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620" name="Google Shape;620;g3a0699f8e75_2_125"/>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21" name="Google Shape;621;g3a0699f8e75_2_125"/>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622" name="Google Shape;622;g3a0699f8e75_2_12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23" name="Google Shape;623;g3a0699f8e75_2_125"/>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624" name="Google Shape;624;g3a0699f8e75_2_125"/>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625" name="Google Shape;625;g3a0699f8e75_2_125"/>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626" name="Google Shape;626;g3a0699f8e75_2_125"/>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627" name="Google Shape;627;g3a0699f8e75_2_125"/>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628" name="Google Shape;628;g3a0699f8e75_2_125"/>
          <p:cNvPicPr preferRelativeResize="0"/>
          <p:nvPr/>
        </p:nvPicPr>
        <p:blipFill rotWithShape="1">
          <a:blip r:embed="rId3">
            <a:alphaModFix/>
          </a:blip>
          <a:srcRect b="0" l="0" r="0" t="0"/>
          <a:stretch/>
        </p:blipFill>
        <p:spPr>
          <a:xfrm>
            <a:off x="-57425" y="1313500"/>
            <a:ext cx="1261814" cy="311763"/>
          </a:xfrm>
          <a:prstGeom prst="rect">
            <a:avLst/>
          </a:prstGeom>
          <a:noFill/>
          <a:ln>
            <a:noFill/>
          </a:ln>
        </p:spPr>
      </p:pic>
      <p:sp>
        <p:nvSpPr>
          <p:cNvPr id="629" name="Google Shape;629;g3a0699f8e75_2_125"/>
          <p:cNvSpPr txBox="1"/>
          <p:nvPr/>
        </p:nvSpPr>
        <p:spPr>
          <a:xfrm>
            <a:off x="962675" y="1743425"/>
            <a:ext cx="4466700" cy="3849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1100"/>
              </a:spcAft>
              <a:buClr>
                <a:srgbClr val="000000"/>
              </a:buClr>
              <a:buSzPts val="1300"/>
              <a:buFont typeface="Arial"/>
              <a:buNone/>
            </a:pPr>
            <a:r>
              <a:t/>
            </a:r>
            <a:endParaRPr b="0" i="0" sz="1300" u="none" cap="none" strike="noStrike">
              <a:solidFill>
                <a:srgbClr val="000000"/>
              </a:solidFill>
              <a:latin typeface="Archivo Light"/>
              <a:ea typeface="Archivo Light"/>
              <a:cs typeface="Archivo Light"/>
              <a:sym typeface="Archivo Light"/>
            </a:endParaRPr>
          </a:p>
        </p:txBody>
      </p:sp>
      <p:pic>
        <p:nvPicPr>
          <p:cNvPr id="630" name="Google Shape;630;g3a0699f8e75_2_125"/>
          <p:cNvPicPr preferRelativeResize="0"/>
          <p:nvPr/>
        </p:nvPicPr>
        <p:blipFill rotWithShape="1">
          <a:blip r:embed="rId4">
            <a:alphaModFix/>
          </a:blip>
          <a:srcRect b="0" l="0" r="0" t="0"/>
          <a:stretch/>
        </p:blipFill>
        <p:spPr>
          <a:xfrm rot="9900001">
            <a:off x="6717777" y="3257113"/>
            <a:ext cx="3672048" cy="3087523"/>
          </a:xfrm>
          <a:prstGeom prst="rect">
            <a:avLst/>
          </a:prstGeom>
          <a:noFill/>
          <a:ln>
            <a:noFill/>
          </a:ln>
        </p:spPr>
      </p:pic>
      <p:sp>
        <p:nvSpPr>
          <p:cNvPr id="631" name="Google Shape;631;g3a0699f8e75_2_125"/>
          <p:cNvSpPr/>
          <p:nvPr/>
        </p:nvSpPr>
        <p:spPr>
          <a:xfrm>
            <a:off x="693525" y="782800"/>
            <a:ext cx="3429900" cy="4193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s" sz="1600" u="none" cap="none" strike="noStrike">
                <a:solidFill>
                  <a:srgbClr val="000000"/>
                </a:solidFill>
                <a:latin typeface="Roboto Black"/>
                <a:ea typeface="Roboto Black"/>
                <a:cs typeface="Roboto Black"/>
                <a:sym typeface="Roboto Black"/>
              </a:rPr>
              <a:t>-Fortalecer la expresión oral de los estudiantes.</a:t>
            </a:r>
            <a:endParaRPr b="0" i="0" sz="1600" u="none" cap="none" strike="noStrike">
              <a:solidFill>
                <a:srgbClr val="000000"/>
              </a:solidFill>
              <a:latin typeface="Roboto Black"/>
              <a:ea typeface="Roboto Black"/>
              <a:cs typeface="Roboto Black"/>
              <a:sym typeface="Roboto Black"/>
            </a:endParaRPr>
          </a:p>
          <a:p>
            <a:pPr indent="0" lvl="0" marL="0" marR="0" rtl="0" algn="ctr">
              <a:lnSpc>
                <a:spcPct val="100000"/>
              </a:lnSpc>
              <a:spcBef>
                <a:spcPts val="0"/>
              </a:spcBef>
              <a:spcAft>
                <a:spcPts val="0"/>
              </a:spcAft>
              <a:buClr>
                <a:srgbClr val="000000"/>
              </a:buClr>
              <a:buSzPts val="1400"/>
              <a:buFont typeface="Arial"/>
              <a:buNone/>
            </a:pPr>
            <a:r>
              <a:rPr b="0" i="0" lang="es" sz="1600" u="none" cap="none" strike="noStrike">
                <a:solidFill>
                  <a:srgbClr val="000000"/>
                </a:solidFill>
                <a:latin typeface="Roboto Black"/>
                <a:ea typeface="Roboto Black"/>
                <a:cs typeface="Roboto Black"/>
                <a:sym typeface="Roboto Black"/>
              </a:rPr>
              <a:t>-Promover el gusto por la lectura de cuentos tradicionales.</a:t>
            </a:r>
            <a:endParaRPr b="0" i="0" sz="1600" u="none" cap="none" strike="noStrike">
              <a:solidFill>
                <a:srgbClr val="000000"/>
              </a:solidFill>
              <a:latin typeface="Roboto Black"/>
              <a:ea typeface="Roboto Black"/>
              <a:cs typeface="Roboto Black"/>
              <a:sym typeface="Roboto Black"/>
            </a:endParaRPr>
          </a:p>
          <a:p>
            <a:pPr indent="0" lvl="0" marL="0" marR="0" rtl="0" algn="ctr">
              <a:lnSpc>
                <a:spcPct val="100000"/>
              </a:lnSpc>
              <a:spcBef>
                <a:spcPts val="0"/>
              </a:spcBef>
              <a:spcAft>
                <a:spcPts val="0"/>
              </a:spcAft>
              <a:buClr>
                <a:srgbClr val="000000"/>
              </a:buClr>
              <a:buSzPts val="1400"/>
              <a:buFont typeface="Arial"/>
              <a:buNone/>
            </a:pPr>
            <a:r>
              <a:rPr b="0" i="0" lang="es" sz="1600" u="none" cap="none" strike="noStrike">
                <a:solidFill>
                  <a:srgbClr val="000000"/>
                </a:solidFill>
                <a:latin typeface="Roboto Black"/>
                <a:ea typeface="Roboto Black"/>
                <a:cs typeface="Roboto Black"/>
                <a:sym typeface="Roboto Black"/>
              </a:rPr>
              <a:t>-Favorecer la expresión oral mediante actividades de intercambio y reflexión. </a:t>
            </a:r>
            <a:endParaRPr b="0" i="0" sz="1600" u="none" cap="none" strike="noStrike">
              <a:solidFill>
                <a:srgbClr val="000000"/>
              </a:solidFill>
              <a:latin typeface="Roboto Black"/>
              <a:ea typeface="Roboto Black"/>
              <a:cs typeface="Roboto Black"/>
              <a:sym typeface="Roboto Black"/>
            </a:endParaRPr>
          </a:p>
          <a:p>
            <a:pPr indent="0" lvl="0" marL="0" marR="0" rtl="0" algn="ctr">
              <a:lnSpc>
                <a:spcPct val="100000"/>
              </a:lnSpc>
              <a:spcBef>
                <a:spcPts val="0"/>
              </a:spcBef>
              <a:spcAft>
                <a:spcPts val="0"/>
              </a:spcAft>
              <a:buClr>
                <a:srgbClr val="000000"/>
              </a:buClr>
              <a:buSzPts val="1400"/>
              <a:buFont typeface="Arial"/>
              <a:buNone/>
            </a:pPr>
            <a:r>
              <a:rPr b="0" i="0" lang="es" sz="1600" u="none" cap="none" strike="noStrike">
                <a:solidFill>
                  <a:srgbClr val="000000"/>
                </a:solidFill>
                <a:latin typeface="Roboto Black"/>
                <a:ea typeface="Roboto Black"/>
                <a:cs typeface="Roboto Black"/>
                <a:sym typeface="Roboto Black"/>
              </a:rPr>
              <a:t>-Que los estudiantes desarrollen la capacidad de narrar, argumentar y participar en situaciones comunicativas. </a:t>
            </a:r>
            <a:endParaRPr b="0" i="0" sz="1600" u="none" cap="none" strike="noStrike">
              <a:solidFill>
                <a:srgbClr val="000000"/>
              </a:solidFill>
              <a:latin typeface="Roboto Black"/>
              <a:ea typeface="Roboto Black"/>
              <a:cs typeface="Roboto Black"/>
              <a:sym typeface="Roboto Black"/>
            </a:endParaRPr>
          </a:p>
          <a:p>
            <a:pPr indent="0" lvl="0" marL="0" marR="0" rtl="0" algn="ctr">
              <a:lnSpc>
                <a:spcPct val="100000"/>
              </a:lnSpc>
              <a:spcBef>
                <a:spcPts val="0"/>
              </a:spcBef>
              <a:spcAft>
                <a:spcPts val="0"/>
              </a:spcAft>
              <a:buClr>
                <a:srgbClr val="000000"/>
              </a:buClr>
              <a:buSzPts val="1400"/>
              <a:buFont typeface="Arial"/>
              <a:buNone/>
            </a:pPr>
            <a:r>
              <a:rPr b="0" i="0" lang="es" sz="1600" u="none" cap="none" strike="noStrike">
                <a:solidFill>
                  <a:srgbClr val="000000"/>
                </a:solidFill>
                <a:latin typeface="Roboto Black"/>
                <a:ea typeface="Roboto Black"/>
                <a:cs typeface="Roboto Black"/>
                <a:sym typeface="Roboto Black"/>
              </a:rPr>
              <a:t>-Producir un taller de oralidad donde los estudiantes puedan compartir sus propias versiones o reflexiones inspiradas en los cuentos trabajados. </a:t>
            </a:r>
            <a:endParaRPr b="0" i="0" sz="1600" u="none" cap="none" strike="noStrike">
              <a:solidFill>
                <a:srgbClr val="000000"/>
              </a:solidFill>
              <a:latin typeface="Roboto Black"/>
              <a:ea typeface="Roboto Black"/>
              <a:cs typeface="Roboto Black"/>
              <a:sym typeface="Roboto Black"/>
            </a:endParaRPr>
          </a:p>
        </p:txBody>
      </p:sp>
      <p:sp>
        <p:nvSpPr>
          <p:cNvPr id="632" name="Google Shape;632;g3a0699f8e75_2_125"/>
          <p:cNvSpPr txBox="1"/>
          <p:nvPr/>
        </p:nvSpPr>
        <p:spPr>
          <a:xfrm>
            <a:off x="592175" y="107650"/>
            <a:ext cx="37917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rgbClr val="B7DB20"/>
                </a:highlight>
                <a:latin typeface="Archivo ExtraBold"/>
                <a:ea typeface="Archivo ExtraBold"/>
                <a:cs typeface="Archivo ExtraBold"/>
                <a:sym typeface="Archivo ExtraBold"/>
              </a:rPr>
              <a:t>Objetivos de la propuesta:</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633" name="Google Shape;633;g3a0699f8e75_2_125"/>
          <p:cNvPicPr preferRelativeResize="0"/>
          <p:nvPr/>
        </p:nvPicPr>
        <p:blipFill rotWithShape="1">
          <a:blip r:embed="rId5">
            <a:alphaModFix/>
          </a:blip>
          <a:srcRect b="0" l="0" r="0" t="0"/>
          <a:stretch/>
        </p:blipFill>
        <p:spPr>
          <a:xfrm rot="2181472">
            <a:off x="8195353" y="444160"/>
            <a:ext cx="554526" cy="456436"/>
          </a:xfrm>
          <a:prstGeom prst="rect">
            <a:avLst/>
          </a:prstGeom>
          <a:noFill/>
          <a:ln>
            <a:noFill/>
          </a:ln>
        </p:spPr>
      </p:pic>
      <p:sp>
        <p:nvSpPr>
          <p:cNvPr id="634" name="Google Shape;634;g3a0699f8e75_2_125"/>
          <p:cNvSpPr/>
          <p:nvPr/>
        </p:nvSpPr>
        <p:spPr>
          <a:xfrm>
            <a:off x="4937750" y="1020550"/>
            <a:ext cx="3571200" cy="4056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s" sz="1400" u="none" cap="none" strike="noStrike">
                <a:solidFill>
                  <a:srgbClr val="000000"/>
                </a:solidFill>
                <a:latin typeface="Arial"/>
                <a:ea typeface="Arial"/>
                <a:cs typeface="Arial"/>
                <a:sym typeface="Arial"/>
              </a:rPr>
              <a:t>-</a:t>
            </a:r>
            <a:r>
              <a:rPr b="0" i="0" lang="es" sz="1600" u="none" cap="none" strike="noStrike">
                <a:solidFill>
                  <a:srgbClr val="000000"/>
                </a:solidFill>
                <a:latin typeface="Roboto"/>
                <a:ea typeface="Roboto"/>
                <a:cs typeface="Roboto"/>
                <a:sym typeface="Roboto"/>
              </a:rPr>
              <a:t>Lectura compartida y autónoma de textos narrativos tradicionales. </a:t>
            </a:r>
            <a:endParaRPr b="0" i="0" sz="1600" u="none" cap="none" strike="noStrike">
              <a:solidFill>
                <a:srgbClr val="000000"/>
              </a:solidFill>
              <a:latin typeface="Roboto"/>
              <a:ea typeface="Roboto"/>
              <a:cs typeface="Roboto"/>
              <a:sym typeface="Roboto"/>
            </a:endParaRPr>
          </a:p>
          <a:p>
            <a:pPr indent="0" lvl="0" marL="0" marR="0" rtl="0" algn="ctr">
              <a:lnSpc>
                <a:spcPct val="100000"/>
              </a:lnSpc>
              <a:spcBef>
                <a:spcPts val="1000"/>
              </a:spcBef>
              <a:spcAft>
                <a:spcPts val="0"/>
              </a:spcAft>
              <a:buClr>
                <a:srgbClr val="000000"/>
              </a:buClr>
              <a:buSzPts val="1600"/>
              <a:buFont typeface="Arial"/>
              <a:buNone/>
            </a:pPr>
            <a:r>
              <a:rPr b="0" i="0" lang="es" sz="1600" u="none" cap="none" strike="noStrike">
                <a:solidFill>
                  <a:srgbClr val="000000"/>
                </a:solidFill>
                <a:latin typeface="Roboto"/>
                <a:ea typeface="Roboto"/>
                <a:cs typeface="Roboto"/>
                <a:sym typeface="Roboto"/>
              </a:rPr>
              <a:t>-Producciones escritas de fragmentos, finales alternativos, descripción de personajes. </a:t>
            </a:r>
            <a:endParaRPr b="0" i="0" sz="1600" u="none" cap="none" strike="noStrike">
              <a:solidFill>
                <a:srgbClr val="000000"/>
              </a:solidFill>
              <a:latin typeface="Roboto"/>
              <a:ea typeface="Roboto"/>
              <a:cs typeface="Roboto"/>
              <a:sym typeface="Roboto"/>
            </a:endParaRPr>
          </a:p>
          <a:p>
            <a:pPr indent="0" lvl="0" marL="0" marR="0" rtl="0" algn="ctr">
              <a:lnSpc>
                <a:spcPct val="100000"/>
              </a:lnSpc>
              <a:spcBef>
                <a:spcPts val="1000"/>
              </a:spcBef>
              <a:spcAft>
                <a:spcPts val="0"/>
              </a:spcAft>
              <a:buClr>
                <a:srgbClr val="000000"/>
              </a:buClr>
              <a:buSzPts val="1600"/>
              <a:buFont typeface="Arial"/>
              <a:buNone/>
            </a:pPr>
            <a:r>
              <a:rPr b="0" i="0" lang="es" sz="1600" u="none" cap="none" strike="noStrike">
                <a:solidFill>
                  <a:srgbClr val="000000"/>
                </a:solidFill>
                <a:latin typeface="Roboto"/>
                <a:ea typeface="Roboto"/>
                <a:cs typeface="Roboto"/>
                <a:sym typeface="Roboto"/>
              </a:rPr>
              <a:t>-Escucha activa y participación de los intercambios orales.</a:t>
            </a:r>
            <a:endParaRPr b="0" i="0" sz="1600" u="none" cap="none" strike="noStrike">
              <a:solidFill>
                <a:srgbClr val="000000"/>
              </a:solidFill>
              <a:latin typeface="Roboto"/>
              <a:ea typeface="Roboto"/>
              <a:cs typeface="Roboto"/>
              <a:sym typeface="Roboto"/>
            </a:endParaRPr>
          </a:p>
          <a:p>
            <a:pPr indent="0" lvl="0" marL="0" marR="0" rtl="0" algn="ctr">
              <a:lnSpc>
                <a:spcPct val="100000"/>
              </a:lnSpc>
              <a:spcBef>
                <a:spcPts val="1000"/>
              </a:spcBef>
              <a:spcAft>
                <a:spcPts val="0"/>
              </a:spcAft>
              <a:buClr>
                <a:srgbClr val="000000"/>
              </a:buClr>
              <a:buSzPts val="1600"/>
              <a:buFont typeface="Arial"/>
              <a:buNone/>
            </a:pPr>
            <a:r>
              <a:rPr b="0" i="0" lang="es" sz="1600" u="none" cap="none" strike="noStrike">
                <a:solidFill>
                  <a:srgbClr val="000000"/>
                </a:solidFill>
                <a:latin typeface="Roboto"/>
                <a:ea typeface="Roboto"/>
                <a:cs typeface="Roboto"/>
                <a:sym typeface="Roboto"/>
              </a:rPr>
              <a:t>-Planificación de los borradores para narrar un fragmento del cuento. </a:t>
            </a:r>
            <a:endParaRPr b="0" i="0" sz="1600" u="none" cap="none" strike="noStrike">
              <a:solidFill>
                <a:srgbClr val="000000"/>
              </a:solidFill>
              <a:latin typeface="Roboto"/>
              <a:ea typeface="Roboto"/>
              <a:cs typeface="Roboto"/>
              <a:sym typeface="Roboto"/>
            </a:endParaRPr>
          </a:p>
          <a:p>
            <a:pPr indent="0" lvl="0" marL="0" marR="0" rtl="0" algn="ctr">
              <a:lnSpc>
                <a:spcPct val="100000"/>
              </a:lnSpc>
              <a:spcBef>
                <a:spcPts val="1000"/>
              </a:spcBef>
              <a:spcAft>
                <a:spcPts val="0"/>
              </a:spcAft>
              <a:buClr>
                <a:srgbClr val="000000"/>
              </a:buClr>
              <a:buSzPts val="1600"/>
              <a:buFont typeface="Arial"/>
              <a:buNone/>
            </a:pPr>
            <a:r>
              <a:rPr b="0" i="0" lang="es" sz="1600" u="none" cap="none" strike="noStrike">
                <a:solidFill>
                  <a:srgbClr val="000000"/>
                </a:solidFill>
                <a:latin typeface="Roboto"/>
                <a:ea typeface="Roboto"/>
                <a:cs typeface="Roboto"/>
                <a:sym typeface="Roboto"/>
              </a:rPr>
              <a:t>-Valoración del lenguaje oral como medio de comunicación y expresión.</a:t>
            </a:r>
            <a:endParaRPr b="0" i="0" sz="1600" u="none" cap="none" strike="noStrike">
              <a:solidFill>
                <a:srgbClr val="000000"/>
              </a:solidFill>
              <a:latin typeface="Roboto"/>
              <a:ea typeface="Roboto"/>
              <a:cs typeface="Roboto"/>
              <a:sym typeface="Roboto"/>
            </a:endParaRPr>
          </a:p>
          <a:p>
            <a:pPr indent="0" lvl="0" marL="0" marR="0" rtl="0" algn="ctr">
              <a:lnSpc>
                <a:spcPct val="100000"/>
              </a:lnSpc>
              <a:spcBef>
                <a:spcPts val="1000"/>
              </a:spcBef>
              <a:spcAft>
                <a:spcPts val="0"/>
              </a:spcAft>
              <a:buClr>
                <a:srgbClr val="000000"/>
              </a:buClr>
              <a:buSzPts val="1600"/>
              <a:buFont typeface="Arial"/>
              <a:buNone/>
            </a:pPr>
            <a:r>
              <a:t/>
            </a:r>
            <a:endParaRPr b="1" i="0" sz="1600" u="none" cap="none" strike="noStrike">
              <a:solidFill>
                <a:srgbClr val="000000"/>
              </a:solidFill>
              <a:latin typeface="Roboto"/>
              <a:ea typeface="Roboto"/>
              <a:cs typeface="Roboto"/>
              <a:sym typeface="Roboto"/>
            </a:endParaRPr>
          </a:p>
        </p:txBody>
      </p:sp>
      <p:sp>
        <p:nvSpPr>
          <p:cNvPr id="635" name="Google Shape;635;g3a0699f8e75_2_125"/>
          <p:cNvSpPr/>
          <p:nvPr/>
        </p:nvSpPr>
        <p:spPr>
          <a:xfrm>
            <a:off x="5429375" y="335338"/>
            <a:ext cx="2998200" cy="674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s" sz="1600" u="none" cap="none" strike="noStrike">
                <a:solidFill>
                  <a:srgbClr val="000000"/>
                </a:solidFill>
                <a:highlight>
                  <a:srgbClr val="B7DB20"/>
                </a:highlight>
                <a:latin typeface="Arial"/>
                <a:ea typeface="Arial"/>
                <a:cs typeface="Arial"/>
                <a:sym typeface="Arial"/>
              </a:rPr>
              <a:t>Contenidos</a:t>
            </a:r>
            <a:endParaRPr b="1" i="0" sz="1600" u="none" cap="none" strike="noStrike">
              <a:solidFill>
                <a:srgbClr val="000000"/>
              </a:solidFill>
              <a:highlight>
                <a:srgbClr val="B7DB20"/>
              </a:highlight>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39" name="Shape 2739"/>
        <p:cNvGrpSpPr/>
        <p:nvPr/>
      </p:nvGrpSpPr>
      <p:grpSpPr>
        <a:xfrm>
          <a:off x="0" y="0"/>
          <a:ext cx="0" cy="0"/>
          <a:chOff x="0" y="0"/>
          <a:chExt cx="0" cy="0"/>
        </a:xfrm>
      </p:grpSpPr>
      <p:pic>
        <p:nvPicPr>
          <p:cNvPr id="2740" name="Google Shape;2740;g3a21c6b2b38_0_2764"/>
          <p:cNvPicPr preferRelativeResize="0"/>
          <p:nvPr/>
        </p:nvPicPr>
        <p:blipFill rotWithShape="1">
          <a:blip r:embed="rId3">
            <a:alphaModFix/>
          </a:blip>
          <a:srcRect b="0" l="0" r="0" t="0"/>
          <a:stretch/>
        </p:blipFill>
        <p:spPr>
          <a:xfrm>
            <a:off x="0" y="649925"/>
            <a:ext cx="1261814" cy="311763"/>
          </a:xfrm>
          <a:prstGeom prst="rect">
            <a:avLst/>
          </a:prstGeom>
          <a:noFill/>
          <a:ln>
            <a:noFill/>
          </a:ln>
        </p:spPr>
      </p:pic>
      <p:sp>
        <p:nvSpPr>
          <p:cNvPr id="2741" name="Google Shape;2741;g3a21c6b2b38_0_2764"/>
          <p:cNvSpPr txBox="1"/>
          <p:nvPr/>
        </p:nvSpPr>
        <p:spPr>
          <a:xfrm>
            <a:off x="2729371" y="158300"/>
            <a:ext cx="3465300" cy="6462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0" i="0" lang="es" sz="1600" u="none" cap="none" strike="noStrike">
                <a:solidFill>
                  <a:srgbClr val="000000"/>
                </a:solidFill>
                <a:highlight>
                  <a:srgbClr val="B7DB20"/>
                </a:highlight>
                <a:latin typeface="Archivo ExtraBold"/>
                <a:ea typeface="Archivo ExtraBold"/>
                <a:cs typeface="Archivo ExtraBold"/>
                <a:sym typeface="Archivo ExtraBold"/>
              </a:rPr>
              <a:t>Mitos en juego: </a:t>
            </a:r>
            <a:endParaRPr/>
          </a:p>
          <a:p>
            <a:pPr indent="0" lvl="0" marL="0" marR="0" rtl="0" algn="ctr">
              <a:lnSpc>
                <a:spcPct val="100000"/>
              </a:lnSpc>
              <a:spcBef>
                <a:spcPts val="0"/>
              </a:spcBef>
              <a:spcAft>
                <a:spcPts val="0"/>
              </a:spcAft>
              <a:buNone/>
            </a:pPr>
            <a:r>
              <a:rPr b="0" i="0" lang="es" sz="1600" u="none" cap="none" strike="noStrike">
                <a:solidFill>
                  <a:srgbClr val="000000"/>
                </a:solidFill>
                <a:highlight>
                  <a:srgbClr val="B7DB20"/>
                </a:highlight>
                <a:latin typeface="Archivo ExtraBold"/>
                <a:ea typeface="Archivo ExtraBold"/>
                <a:cs typeface="Archivo ExtraBold"/>
                <a:sym typeface="Archivo ExtraBold"/>
              </a:rPr>
              <a:t>Leer, escribir y crear con TIC</a:t>
            </a:r>
            <a:endParaRPr b="0" i="0" sz="12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742" name="Google Shape;2742;g3a21c6b2b38_0_2764"/>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43" name="Google Shape;2743;g3a21c6b2b38_0_2764"/>
          <p:cNvPicPr preferRelativeResize="0"/>
          <p:nvPr/>
        </p:nvPicPr>
        <p:blipFill rotWithShape="1">
          <a:blip r:embed="rId4">
            <a:alphaModFix/>
          </a:blip>
          <a:srcRect b="0" l="0" r="0" t="0"/>
          <a:stretch/>
        </p:blipFill>
        <p:spPr>
          <a:xfrm>
            <a:off x="7462025" y="182842"/>
            <a:ext cx="1460676" cy="206450"/>
          </a:xfrm>
          <a:prstGeom prst="rect">
            <a:avLst/>
          </a:prstGeom>
          <a:noFill/>
          <a:ln>
            <a:noFill/>
          </a:ln>
        </p:spPr>
      </p:pic>
      <p:sp>
        <p:nvSpPr>
          <p:cNvPr id="2744" name="Google Shape;2744;g3a21c6b2b38_0_2764"/>
          <p:cNvSpPr txBox="1"/>
          <p:nvPr/>
        </p:nvSpPr>
        <p:spPr>
          <a:xfrm>
            <a:off x="222725" y="9014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745" name="Google Shape;2745;g3a21c6b2b38_0_2764"/>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746" name="Google Shape;2746;g3a21c6b2b38_0_2764"/>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747" name="Google Shape;2747;g3a21c6b2b38_0_2764"/>
          <p:cNvSpPr txBox="1"/>
          <p:nvPr/>
        </p:nvSpPr>
        <p:spPr>
          <a:xfrm>
            <a:off x="1396288" y="877711"/>
            <a:ext cx="6796200" cy="4002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None/>
            </a:pPr>
            <a:r>
              <a:rPr b="1" i="0" lang="es" sz="1800" u="none" cap="none" strike="noStrike">
                <a:solidFill>
                  <a:schemeClr val="dk1"/>
                </a:solidFill>
                <a:latin typeface="Arial"/>
                <a:ea typeface="Arial"/>
                <a:cs typeface="Arial"/>
                <a:sym typeface="Arial"/>
              </a:rPr>
              <a:t>Cartas mitológicas diseñadas por los/as estudiantes:</a:t>
            </a:r>
            <a:endParaRPr b="1" i="0" sz="1800" u="none" cap="none" strike="noStrike">
              <a:solidFill>
                <a:schemeClr val="dk1"/>
              </a:solidFill>
              <a:latin typeface="Arial"/>
              <a:ea typeface="Arial"/>
              <a:cs typeface="Arial"/>
              <a:sym typeface="Arial"/>
            </a:endParaRPr>
          </a:p>
        </p:txBody>
      </p:sp>
      <p:pic>
        <p:nvPicPr>
          <p:cNvPr descr="Texto, Carta&#10;&#10;El contenido generado por IA puede ser incorrecto." id="2748" name="Google Shape;2748;g3a21c6b2b38_0_2764"/>
          <p:cNvPicPr preferRelativeResize="0"/>
          <p:nvPr/>
        </p:nvPicPr>
        <p:blipFill rotWithShape="1">
          <a:blip r:embed="rId5">
            <a:alphaModFix/>
          </a:blip>
          <a:srcRect b="0" l="0" r="0" t="0"/>
          <a:stretch/>
        </p:blipFill>
        <p:spPr>
          <a:xfrm>
            <a:off x="2482112" y="1523835"/>
            <a:ext cx="2004680" cy="3221548"/>
          </a:xfrm>
          <a:prstGeom prst="rect">
            <a:avLst/>
          </a:prstGeom>
          <a:noFill/>
          <a:ln>
            <a:noFill/>
          </a:ln>
        </p:spPr>
      </p:pic>
      <p:pic>
        <p:nvPicPr>
          <p:cNvPr descr="Diagrama&#10;&#10;El contenido generado por IA puede ser incorrecto." id="2749" name="Google Shape;2749;g3a21c6b2b38_0_2764"/>
          <p:cNvPicPr preferRelativeResize="0"/>
          <p:nvPr/>
        </p:nvPicPr>
        <p:blipFill rotWithShape="1">
          <a:blip r:embed="rId6">
            <a:alphaModFix/>
          </a:blip>
          <a:srcRect b="0" l="0" r="0" t="0"/>
          <a:stretch/>
        </p:blipFill>
        <p:spPr>
          <a:xfrm>
            <a:off x="178398" y="1522183"/>
            <a:ext cx="2004682" cy="3191005"/>
          </a:xfrm>
          <a:prstGeom prst="rect">
            <a:avLst/>
          </a:prstGeom>
          <a:noFill/>
          <a:ln>
            <a:noFill/>
          </a:ln>
        </p:spPr>
      </p:pic>
      <p:pic>
        <p:nvPicPr>
          <p:cNvPr descr="Texto&#10;&#10;El contenido generado por IA puede ser incorrecto." id="2750" name="Google Shape;2750;g3a21c6b2b38_0_2764"/>
          <p:cNvPicPr preferRelativeResize="0"/>
          <p:nvPr/>
        </p:nvPicPr>
        <p:blipFill rotWithShape="1">
          <a:blip r:embed="rId7">
            <a:alphaModFix/>
          </a:blip>
          <a:srcRect b="0" l="0" r="0" t="0"/>
          <a:stretch/>
        </p:blipFill>
        <p:spPr>
          <a:xfrm>
            <a:off x="4657208" y="1476498"/>
            <a:ext cx="2023872" cy="3316224"/>
          </a:xfrm>
          <a:prstGeom prst="rect">
            <a:avLst/>
          </a:prstGeom>
          <a:noFill/>
          <a:ln>
            <a:noFill/>
          </a:ln>
        </p:spPr>
      </p:pic>
      <p:pic>
        <p:nvPicPr>
          <p:cNvPr descr="Texto&#10;&#10;El contenido generado por IA puede ser incorrecto." id="2751" name="Google Shape;2751;g3a21c6b2b38_0_2764"/>
          <p:cNvPicPr preferRelativeResize="0"/>
          <p:nvPr/>
        </p:nvPicPr>
        <p:blipFill rotWithShape="1">
          <a:blip r:embed="rId8">
            <a:alphaModFix/>
          </a:blip>
          <a:srcRect b="0" l="0" r="0" t="0"/>
          <a:stretch/>
        </p:blipFill>
        <p:spPr>
          <a:xfrm>
            <a:off x="6907969" y="1505355"/>
            <a:ext cx="2014731" cy="3287367"/>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55" name="Shape 2755"/>
        <p:cNvGrpSpPr/>
        <p:nvPr/>
      </p:nvGrpSpPr>
      <p:grpSpPr>
        <a:xfrm>
          <a:off x="0" y="0"/>
          <a:ext cx="0" cy="0"/>
          <a:chOff x="0" y="0"/>
          <a:chExt cx="0" cy="0"/>
        </a:xfrm>
      </p:grpSpPr>
      <p:pic>
        <p:nvPicPr>
          <p:cNvPr id="2756" name="Google Shape;2756;g3a21c6b2b38_0_2779"/>
          <p:cNvPicPr preferRelativeResize="0"/>
          <p:nvPr/>
        </p:nvPicPr>
        <p:blipFill rotWithShape="1">
          <a:blip r:embed="rId3">
            <a:alphaModFix/>
          </a:blip>
          <a:srcRect b="0" l="0" r="0" t="0"/>
          <a:stretch/>
        </p:blipFill>
        <p:spPr>
          <a:xfrm>
            <a:off x="200211" y="172513"/>
            <a:ext cx="1261814" cy="311763"/>
          </a:xfrm>
          <a:prstGeom prst="rect">
            <a:avLst/>
          </a:prstGeom>
          <a:noFill/>
          <a:ln>
            <a:noFill/>
          </a:ln>
        </p:spPr>
      </p:pic>
      <p:sp>
        <p:nvSpPr>
          <p:cNvPr id="2757" name="Google Shape;2757;g3a21c6b2b38_0_2779"/>
          <p:cNvSpPr txBox="1"/>
          <p:nvPr/>
        </p:nvSpPr>
        <p:spPr>
          <a:xfrm>
            <a:off x="2729371" y="158300"/>
            <a:ext cx="3465300" cy="646200"/>
          </a:xfrm>
          <a:prstGeom prst="rect">
            <a:avLst/>
          </a:prstGeom>
          <a:solidFill>
            <a:srgbClr val="B7DB20"/>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0" i="0" lang="es" sz="1600" u="none" cap="none" strike="noStrike">
                <a:solidFill>
                  <a:srgbClr val="000000"/>
                </a:solidFill>
                <a:highlight>
                  <a:srgbClr val="B7DB20"/>
                </a:highlight>
                <a:latin typeface="Archivo ExtraBold"/>
                <a:ea typeface="Archivo ExtraBold"/>
                <a:cs typeface="Archivo ExtraBold"/>
                <a:sym typeface="Archivo ExtraBold"/>
              </a:rPr>
              <a:t>Mitos en juego: </a:t>
            </a:r>
            <a:endParaRPr/>
          </a:p>
          <a:p>
            <a:pPr indent="0" lvl="0" marL="0" marR="0" rtl="0" algn="ctr">
              <a:lnSpc>
                <a:spcPct val="100000"/>
              </a:lnSpc>
              <a:spcBef>
                <a:spcPts val="0"/>
              </a:spcBef>
              <a:spcAft>
                <a:spcPts val="0"/>
              </a:spcAft>
              <a:buNone/>
            </a:pPr>
            <a:r>
              <a:rPr b="0" i="0" lang="es" sz="1600" u="none" cap="none" strike="noStrike">
                <a:solidFill>
                  <a:srgbClr val="000000"/>
                </a:solidFill>
                <a:highlight>
                  <a:srgbClr val="B7DB20"/>
                </a:highlight>
                <a:latin typeface="Archivo ExtraBold"/>
                <a:ea typeface="Archivo ExtraBold"/>
                <a:cs typeface="Archivo ExtraBold"/>
                <a:sym typeface="Archivo ExtraBold"/>
              </a:rPr>
              <a:t>Leer, escribir y crear con TIC</a:t>
            </a:r>
            <a:endParaRPr b="0" i="0" sz="12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2758" name="Google Shape;2758;g3a21c6b2b38_0_2779"/>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59" name="Google Shape;2759;g3a21c6b2b38_0_2779"/>
          <p:cNvPicPr preferRelativeResize="0"/>
          <p:nvPr/>
        </p:nvPicPr>
        <p:blipFill rotWithShape="1">
          <a:blip r:embed="rId4">
            <a:alphaModFix/>
          </a:blip>
          <a:srcRect b="0" l="0" r="0" t="0"/>
          <a:stretch/>
        </p:blipFill>
        <p:spPr>
          <a:xfrm>
            <a:off x="7462025" y="182842"/>
            <a:ext cx="1460676" cy="206450"/>
          </a:xfrm>
          <a:prstGeom prst="rect">
            <a:avLst/>
          </a:prstGeom>
          <a:noFill/>
          <a:ln>
            <a:noFill/>
          </a:ln>
        </p:spPr>
      </p:pic>
      <p:sp>
        <p:nvSpPr>
          <p:cNvPr id="2760" name="Google Shape;2760;g3a21c6b2b38_0_2779"/>
          <p:cNvSpPr txBox="1"/>
          <p:nvPr/>
        </p:nvSpPr>
        <p:spPr>
          <a:xfrm>
            <a:off x="417525" y="1235375"/>
            <a:ext cx="8132700" cy="313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None/>
            </a:pPr>
            <a:r>
              <a:rPr b="1" i="0" lang="es" sz="1400" u="none" cap="none" strike="noStrike">
                <a:solidFill>
                  <a:srgbClr val="000000"/>
                </a:solidFill>
                <a:highlight>
                  <a:srgbClr val="B7DB20"/>
                </a:highlight>
                <a:latin typeface="Archivo"/>
                <a:ea typeface="Archivo"/>
                <a:cs typeface="Archivo"/>
                <a:sym typeface="Archivo"/>
              </a:rPr>
              <a:t>Lo valioso de la experiencia</a:t>
            </a:r>
            <a:endParaRPr>
              <a:highlight>
                <a:srgbClr val="B7DB20"/>
              </a:highlight>
            </a:endParaRPr>
          </a:p>
          <a:p>
            <a:pPr indent="-317500" lvl="0" marL="457200" marR="0" rtl="0" algn="just">
              <a:lnSpc>
                <a:spcPct val="115000"/>
              </a:lnSpc>
              <a:spcBef>
                <a:spcPts val="1100"/>
              </a:spcBef>
              <a:spcAft>
                <a:spcPts val="0"/>
              </a:spcAft>
              <a:buClr>
                <a:srgbClr val="B7DB20"/>
              </a:buClr>
              <a:buSzPts val="1400"/>
              <a:buFont typeface="Archivo"/>
              <a:buChar char="➢"/>
            </a:pPr>
            <a:r>
              <a:rPr b="0" i="0" lang="es" sz="1400" u="none" cap="none" strike="noStrike">
                <a:solidFill>
                  <a:srgbClr val="000000"/>
                </a:solidFill>
                <a:latin typeface="Archivo"/>
                <a:ea typeface="Archivo"/>
                <a:cs typeface="Archivo"/>
                <a:sym typeface="Archivo"/>
              </a:rPr>
              <a:t>Interés sostenido del grupo.</a:t>
            </a:r>
            <a:endParaRPr/>
          </a:p>
          <a:p>
            <a:pPr indent="-317500" lvl="0" marL="457200" marR="0" rtl="0" algn="just">
              <a:lnSpc>
                <a:spcPct val="115000"/>
              </a:lnSpc>
              <a:spcBef>
                <a:spcPts val="0"/>
              </a:spcBef>
              <a:spcAft>
                <a:spcPts val="0"/>
              </a:spcAft>
              <a:buClr>
                <a:srgbClr val="B7DB20"/>
              </a:buClr>
              <a:buSzPts val="1400"/>
              <a:buFont typeface="Archivo"/>
              <a:buChar char="➢"/>
            </a:pPr>
            <a:r>
              <a:rPr b="0" i="0" lang="es" sz="1400" u="none" cap="none" strike="noStrike">
                <a:solidFill>
                  <a:srgbClr val="000000"/>
                </a:solidFill>
                <a:latin typeface="Archivo"/>
                <a:ea typeface="Archivo"/>
                <a:cs typeface="Archivo"/>
                <a:sym typeface="Archivo"/>
              </a:rPr>
              <a:t>Apropiación progresiva de estrategias de lectura.</a:t>
            </a:r>
            <a:endParaRPr/>
          </a:p>
          <a:p>
            <a:pPr indent="-317500" lvl="0" marL="457200" marR="0" rtl="0" algn="just">
              <a:lnSpc>
                <a:spcPct val="115000"/>
              </a:lnSpc>
              <a:spcBef>
                <a:spcPts val="0"/>
              </a:spcBef>
              <a:spcAft>
                <a:spcPts val="0"/>
              </a:spcAft>
              <a:buClr>
                <a:srgbClr val="B7DB20"/>
              </a:buClr>
              <a:buSzPts val="1400"/>
              <a:buFont typeface="Archivo"/>
              <a:buChar char="➢"/>
            </a:pPr>
            <a:r>
              <a:rPr b="0" i="0" lang="es" sz="1400" u="none" cap="none" strike="noStrike">
                <a:solidFill>
                  <a:srgbClr val="000000"/>
                </a:solidFill>
                <a:latin typeface="Archivo"/>
                <a:ea typeface="Archivo"/>
                <a:cs typeface="Archivo"/>
                <a:sym typeface="Archivo"/>
              </a:rPr>
              <a:t>Uso significativo de las TICs como parte del proceso de comprensión y creación.</a:t>
            </a:r>
            <a:endParaRPr b="0" i="0" sz="1400" u="none" cap="none" strike="noStrike">
              <a:solidFill>
                <a:srgbClr val="000000"/>
              </a:solidFill>
              <a:latin typeface="Archivo"/>
              <a:ea typeface="Archivo"/>
              <a:cs typeface="Archivo"/>
              <a:sym typeface="Archivo"/>
            </a:endParaRPr>
          </a:p>
          <a:p>
            <a:pPr indent="0" lvl="0" marL="457200" marR="0" rtl="0" algn="just">
              <a:lnSpc>
                <a:spcPct val="115000"/>
              </a:lnSpc>
              <a:spcBef>
                <a:spcPts val="1100"/>
              </a:spcBef>
              <a:spcAft>
                <a:spcPts val="0"/>
              </a:spcAft>
              <a:buNone/>
            </a:pPr>
            <a:r>
              <a:t/>
            </a:r>
            <a:endParaRPr>
              <a:latin typeface="Archivo"/>
              <a:ea typeface="Archivo"/>
              <a:cs typeface="Archivo"/>
              <a:sym typeface="Archivo"/>
            </a:endParaRPr>
          </a:p>
          <a:p>
            <a:pPr indent="0" lvl="0" marL="0" marR="0" rtl="0" algn="just">
              <a:lnSpc>
                <a:spcPct val="100000"/>
              </a:lnSpc>
              <a:spcBef>
                <a:spcPts val="1100"/>
              </a:spcBef>
              <a:spcAft>
                <a:spcPts val="0"/>
              </a:spcAft>
              <a:buNone/>
            </a:pPr>
            <a:r>
              <a:rPr b="1" i="0" lang="es" sz="1400" u="none" cap="none" strike="noStrike">
                <a:solidFill>
                  <a:srgbClr val="000000"/>
                </a:solidFill>
                <a:highlight>
                  <a:srgbClr val="B7DB20"/>
                </a:highlight>
                <a:latin typeface="Archivo"/>
                <a:ea typeface="Archivo"/>
                <a:cs typeface="Archivo"/>
                <a:sym typeface="Archivo"/>
              </a:rPr>
              <a:t>Desafíos a futuro</a:t>
            </a:r>
            <a:endParaRPr>
              <a:highlight>
                <a:srgbClr val="B7DB20"/>
              </a:highlight>
            </a:endParaRPr>
          </a:p>
          <a:p>
            <a:pPr indent="-317500" lvl="0" marL="457200" marR="0" rtl="0" algn="just">
              <a:lnSpc>
                <a:spcPct val="115000"/>
              </a:lnSpc>
              <a:spcBef>
                <a:spcPts val="1100"/>
              </a:spcBef>
              <a:spcAft>
                <a:spcPts val="0"/>
              </a:spcAft>
              <a:buClr>
                <a:srgbClr val="B7DB20"/>
              </a:buClr>
              <a:buSzPts val="1400"/>
              <a:buFont typeface="Archivo"/>
              <a:buChar char="➢"/>
            </a:pPr>
            <a:r>
              <a:rPr b="0" i="0" lang="es" sz="1400" u="none" cap="none" strike="noStrike">
                <a:solidFill>
                  <a:srgbClr val="000000"/>
                </a:solidFill>
                <a:latin typeface="Archivo"/>
                <a:ea typeface="Archivo"/>
                <a:cs typeface="Archivo"/>
                <a:sym typeface="Archivo"/>
              </a:rPr>
              <a:t>Que los chicos/as sigan progresando en sus aprendizajes vinculados a la jerarquización de información de textos expositivos.</a:t>
            </a:r>
            <a:endParaRPr/>
          </a:p>
          <a:p>
            <a:pPr indent="-317500" lvl="0" marL="457200" marR="0" rtl="0" algn="just">
              <a:lnSpc>
                <a:spcPct val="115000"/>
              </a:lnSpc>
              <a:spcBef>
                <a:spcPts val="0"/>
              </a:spcBef>
              <a:spcAft>
                <a:spcPts val="0"/>
              </a:spcAft>
              <a:buClr>
                <a:srgbClr val="B7DB20"/>
              </a:buClr>
              <a:buSzPts val="1400"/>
              <a:buFont typeface="Archivo"/>
              <a:buChar char="➢"/>
            </a:pPr>
            <a:r>
              <a:rPr b="0" i="0" lang="es" sz="1400" u="none" cap="none" strike="noStrike">
                <a:solidFill>
                  <a:srgbClr val="000000"/>
                </a:solidFill>
                <a:latin typeface="Archivo"/>
                <a:ea typeface="Archivo"/>
                <a:cs typeface="Archivo"/>
                <a:sym typeface="Archivo"/>
              </a:rPr>
              <a:t>Aumentar la cantidad de cartas para que puedan jugarse.</a:t>
            </a:r>
            <a:endParaRPr/>
          </a:p>
          <a:p>
            <a:pPr indent="-317500" lvl="0" marL="457200" marR="0" rtl="0" algn="just">
              <a:lnSpc>
                <a:spcPct val="115000"/>
              </a:lnSpc>
              <a:spcBef>
                <a:spcPts val="0"/>
              </a:spcBef>
              <a:spcAft>
                <a:spcPts val="0"/>
              </a:spcAft>
              <a:buClr>
                <a:srgbClr val="B7DB20"/>
              </a:buClr>
              <a:buSzPts val="1400"/>
              <a:buFont typeface="Archivo"/>
              <a:buChar char="➢"/>
            </a:pPr>
            <a:r>
              <a:rPr b="0" i="0" lang="es" sz="1400" u="none" cap="none" strike="noStrike">
                <a:solidFill>
                  <a:srgbClr val="000000"/>
                </a:solidFill>
                <a:latin typeface="Archivo"/>
                <a:ea typeface="Archivo"/>
                <a:cs typeface="Archivo"/>
                <a:sym typeface="Archivo"/>
              </a:rPr>
              <a:t>Incorporar un tablero basado en el viaje del héroe.</a:t>
            </a:r>
            <a:endParaRPr/>
          </a:p>
        </p:txBody>
      </p:sp>
      <p:sp>
        <p:nvSpPr>
          <p:cNvPr id="2761" name="Google Shape;2761;g3a21c6b2b38_0_2779"/>
          <p:cNvSpPr txBox="1"/>
          <p:nvPr/>
        </p:nvSpPr>
        <p:spPr>
          <a:xfrm>
            <a:off x="417525" y="423485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762" name="Google Shape;2762;g3a21c6b2b38_0_2779"/>
          <p:cNvSpPr txBox="1"/>
          <p:nvPr/>
        </p:nvSpPr>
        <p:spPr>
          <a:xfrm>
            <a:off x="4462025" y="4256525"/>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110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2763" name="Google Shape;2763;g3a21c6b2b38_0_2779"/>
          <p:cNvSpPr/>
          <p:nvPr/>
        </p:nvSpPr>
        <p:spPr>
          <a:xfrm>
            <a:off x="7998475" y="4363802"/>
            <a:ext cx="1194300" cy="564000"/>
          </a:xfrm>
          <a:prstGeom prst="leftArrow">
            <a:avLst>
              <a:gd fmla="val 50000" name="adj1"/>
              <a:gd fmla="val 50000" name="adj2"/>
            </a:avLst>
          </a:prstGeom>
          <a:solidFill>
            <a:srgbClr val="92D0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sz="1300" u="sng">
                <a:solidFill>
                  <a:schemeClr val="hlink"/>
                </a:solidFill>
                <a:hlinkClick action="ppaction://hlinksldjump" r:id="rId5"/>
              </a:rPr>
              <a:t>Menú</a:t>
            </a:r>
            <a:endParaRPr b="1" sz="1600">
              <a:solidFill>
                <a:schemeClr val="lt1"/>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DB20"/>
        </a:solidFill>
      </p:bgPr>
    </p:bg>
    <p:spTree>
      <p:nvGrpSpPr>
        <p:cNvPr id="2767" name="Shape 2767"/>
        <p:cNvGrpSpPr/>
        <p:nvPr/>
      </p:nvGrpSpPr>
      <p:grpSpPr>
        <a:xfrm>
          <a:off x="0" y="0"/>
          <a:ext cx="0" cy="0"/>
          <a:chOff x="0" y="0"/>
          <a:chExt cx="0" cy="0"/>
        </a:xfrm>
      </p:grpSpPr>
      <p:pic>
        <p:nvPicPr>
          <p:cNvPr id="2768" name="Google Shape;2768;g3a21c6b2b38_0_2875"/>
          <p:cNvPicPr preferRelativeResize="0"/>
          <p:nvPr/>
        </p:nvPicPr>
        <p:blipFill rotWithShape="1">
          <a:blip r:embed="rId3">
            <a:alphaModFix/>
          </a:blip>
          <a:srcRect b="0" l="0" r="0" t="0"/>
          <a:stretch/>
        </p:blipFill>
        <p:spPr>
          <a:xfrm>
            <a:off x="-883225" y="-864575"/>
            <a:ext cx="2541327" cy="2100801"/>
          </a:xfrm>
          <a:prstGeom prst="rect">
            <a:avLst/>
          </a:prstGeom>
          <a:noFill/>
          <a:ln>
            <a:noFill/>
          </a:ln>
        </p:spPr>
      </p:pic>
      <p:cxnSp>
        <p:nvCxnSpPr>
          <p:cNvPr id="2769" name="Google Shape;2769;g3a21c6b2b38_0_2875"/>
          <p:cNvCxnSpPr/>
          <p:nvPr/>
        </p:nvCxnSpPr>
        <p:spPr>
          <a:xfrm>
            <a:off x="6866975" y="4791425"/>
            <a:ext cx="2503200" cy="10200"/>
          </a:xfrm>
          <a:prstGeom prst="straightConnector1">
            <a:avLst/>
          </a:prstGeom>
          <a:noFill/>
          <a:ln cap="flat" cmpd="sng" w="38100">
            <a:solidFill>
              <a:schemeClr val="lt1"/>
            </a:solidFill>
            <a:prstDash val="dash"/>
            <a:round/>
            <a:headEnd len="sm" w="sm" type="none"/>
            <a:tailEnd len="sm" w="sm" type="none"/>
          </a:ln>
        </p:spPr>
      </p:cxnSp>
      <p:pic>
        <p:nvPicPr>
          <p:cNvPr id="2770" name="Google Shape;2770;g3a21c6b2b38_0_2875"/>
          <p:cNvPicPr preferRelativeResize="0"/>
          <p:nvPr/>
        </p:nvPicPr>
        <p:blipFill rotWithShape="1">
          <a:blip r:embed="rId4">
            <a:alphaModFix/>
          </a:blip>
          <a:srcRect b="0" l="0" r="0" t="0"/>
          <a:stretch/>
        </p:blipFill>
        <p:spPr>
          <a:xfrm rot="-811295">
            <a:off x="1372909" y="847383"/>
            <a:ext cx="782030" cy="643707"/>
          </a:xfrm>
          <a:prstGeom prst="rect">
            <a:avLst/>
          </a:prstGeom>
          <a:noFill/>
          <a:ln>
            <a:noFill/>
          </a:ln>
        </p:spPr>
      </p:pic>
      <p:grpSp>
        <p:nvGrpSpPr>
          <p:cNvPr id="2771" name="Google Shape;2771;g3a21c6b2b38_0_2875"/>
          <p:cNvGrpSpPr/>
          <p:nvPr/>
        </p:nvGrpSpPr>
        <p:grpSpPr>
          <a:xfrm>
            <a:off x="5593901" y="630951"/>
            <a:ext cx="3189350" cy="1336365"/>
            <a:chOff x="5974609" y="421179"/>
            <a:chExt cx="3189350" cy="1336365"/>
          </a:xfrm>
        </p:grpSpPr>
        <p:grpSp>
          <p:nvGrpSpPr>
            <p:cNvPr id="2772" name="Google Shape;2772;g3a21c6b2b38_0_2875"/>
            <p:cNvGrpSpPr/>
            <p:nvPr/>
          </p:nvGrpSpPr>
          <p:grpSpPr>
            <a:xfrm rot="5400000">
              <a:off x="7873551" y="-202765"/>
              <a:ext cx="666463" cy="1914351"/>
              <a:chOff x="2405075" y="2171775"/>
              <a:chExt cx="633400" cy="1900100"/>
            </a:xfrm>
          </p:grpSpPr>
          <p:cxnSp>
            <p:nvCxnSpPr>
              <p:cNvPr id="2773" name="Google Shape;2773;g3a21c6b2b38_0_2875"/>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774" name="Google Shape;2774;g3a21c6b2b38_0_2875"/>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775" name="Google Shape;2775;g3a21c6b2b38_0_2875"/>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776" name="Google Shape;2776;g3a21c6b2b38_0_2875"/>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777" name="Google Shape;2777;g3a21c6b2b38_0_2875"/>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778" name="Google Shape;2778;g3a21c6b2b38_0_2875"/>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779" name="Google Shape;2779;g3a21c6b2b38_0_2875"/>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780" name="Google Shape;2780;g3a21c6b2b38_0_2875"/>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781" name="Google Shape;2781;g3a21c6b2b38_0_2875"/>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782" name="Google Shape;2782;g3a21c6b2b38_0_2875"/>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783" name="Google Shape;2783;g3a21c6b2b38_0_2875"/>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784" name="Google Shape;2784;g3a21c6b2b38_0_2875"/>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785" name="Google Shape;2785;g3a21c6b2b38_0_2875"/>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786" name="Google Shape;2786;g3a21c6b2b38_0_2875"/>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787" name="Google Shape;2787;g3a21c6b2b38_0_2875"/>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788" name="Google Shape;2788;g3a21c6b2b38_0_2875"/>
            <p:cNvGrpSpPr/>
            <p:nvPr/>
          </p:nvGrpSpPr>
          <p:grpSpPr>
            <a:xfrm rot="5400000">
              <a:off x="7873551" y="467137"/>
              <a:ext cx="666463" cy="1914351"/>
              <a:chOff x="2405075" y="2171775"/>
              <a:chExt cx="633400" cy="1900100"/>
            </a:xfrm>
          </p:grpSpPr>
          <p:cxnSp>
            <p:nvCxnSpPr>
              <p:cNvPr id="2789" name="Google Shape;2789;g3a21c6b2b38_0_2875"/>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790" name="Google Shape;2790;g3a21c6b2b38_0_2875"/>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791" name="Google Shape;2791;g3a21c6b2b38_0_2875"/>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792" name="Google Shape;2792;g3a21c6b2b38_0_2875"/>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793" name="Google Shape;2793;g3a21c6b2b38_0_2875"/>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794" name="Google Shape;2794;g3a21c6b2b38_0_2875"/>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795" name="Google Shape;2795;g3a21c6b2b38_0_2875"/>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796" name="Google Shape;2796;g3a21c6b2b38_0_2875"/>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797" name="Google Shape;2797;g3a21c6b2b38_0_2875"/>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798" name="Google Shape;2798;g3a21c6b2b38_0_2875"/>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799" name="Google Shape;2799;g3a21c6b2b38_0_2875"/>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800" name="Google Shape;2800;g3a21c6b2b38_0_2875"/>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801" name="Google Shape;2801;g3a21c6b2b38_0_2875"/>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802" name="Google Shape;2802;g3a21c6b2b38_0_2875"/>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803" name="Google Shape;2803;g3a21c6b2b38_0_2875"/>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804" name="Google Shape;2804;g3a21c6b2b38_0_2875"/>
            <p:cNvGrpSpPr/>
            <p:nvPr/>
          </p:nvGrpSpPr>
          <p:grpSpPr>
            <a:xfrm rot="5400000">
              <a:off x="6598552" y="-202765"/>
              <a:ext cx="666463" cy="1914351"/>
              <a:chOff x="2405075" y="2171775"/>
              <a:chExt cx="633400" cy="1900100"/>
            </a:xfrm>
          </p:grpSpPr>
          <p:cxnSp>
            <p:nvCxnSpPr>
              <p:cNvPr id="2805" name="Google Shape;2805;g3a21c6b2b38_0_2875"/>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806" name="Google Shape;2806;g3a21c6b2b38_0_2875"/>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807" name="Google Shape;2807;g3a21c6b2b38_0_2875"/>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808" name="Google Shape;2808;g3a21c6b2b38_0_2875"/>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809" name="Google Shape;2809;g3a21c6b2b38_0_2875"/>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810" name="Google Shape;2810;g3a21c6b2b38_0_2875"/>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811" name="Google Shape;2811;g3a21c6b2b38_0_2875"/>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812" name="Google Shape;2812;g3a21c6b2b38_0_2875"/>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813" name="Google Shape;2813;g3a21c6b2b38_0_2875"/>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814" name="Google Shape;2814;g3a21c6b2b38_0_2875"/>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815" name="Google Shape;2815;g3a21c6b2b38_0_2875"/>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816" name="Google Shape;2816;g3a21c6b2b38_0_2875"/>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817" name="Google Shape;2817;g3a21c6b2b38_0_2875"/>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818" name="Google Shape;2818;g3a21c6b2b38_0_2875"/>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819" name="Google Shape;2819;g3a21c6b2b38_0_2875"/>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nvGrpSpPr>
            <p:cNvPr id="2820" name="Google Shape;2820;g3a21c6b2b38_0_2875"/>
            <p:cNvGrpSpPr/>
            <p:nvPr/>
          </p:nvGrpSpPr>
          <p:grpSpPr>
            <a:xfrm rot="5400000">
              <a:off x="6598552" y="467137"/>
              <a:ext cx="666463" cy="1914351"/>
              <a:chOff x="2405075" y="2171775"/>
              <a:chExt cx="633400" cy="1900100"/>
            </a:xfrm>
          </p:grpSpPr>
          <p:cxnSp>
            <p:nvCxnSpPr>
              <p:cNvPr id="2821" name="Google Shape;2821;g3a21c6b2b38_0_2875"/>
              <p:cNvCxnSpPr/>
              <p:nvPr/>
            </p:nvCxnSpPr>
            <p:spPr>
              <a:xfrm>
                <a:off x="24050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822" name="Google Shape;2822;g3a21c6b2b38_0_2875"/>
              <p:cNvCxnSpPr/>
              <p:nvPr/>
            </p:nvCxnSpPr>
            <p:spPr>
              <a:xfrm>
                <a:off x="25479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823" name="Google Shape;2823;g3a21c6b2b38_0_2875"/>
              <p:cNvCxnSpPr/>
              <p:nvPr/>
            </p:nvCxnSpPr>
            <p:spPr>
              <a:xfrm>
                <a:off x="2700350"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824" name="Google Shape;2824;g3a21c6b2b38_0_2875"/>
              <p:cNvCxnSpPr/>
              <p:nvPr/>
            </p:nvCxnSpPr>
            <p:spPr>
              <a:xfrm>
                <a:off x="28622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825" name="Google Shape;2825;g3a21c6b2b38_0_2875"/>
              <p:cNvCxnSpPr/>
              <p:nvPr/>
            </p:nvCxnSpPr>
            <p:spPr>
              <a:xfrm>
                <a:off x="3038475" y="2488425"/>
                <a:ext cx="0" cy="1266900"/>
              </a:xfrm>
              <a:prstGeom prst="straightConnector1">
                <a:avLst/>
              </a:prstGeom>
              <a:noFill/>
              <a:ln cap="flat" cmpd="sng" w="9525">
                <a:solidFill>
                  <a:schemeClr val="lt1"/>
                </a:solidFill>
                <a:prstDash val="solid"/>
                <a:round/>
                <a:headEnd len="sm" w="sm" type="none"/>
                <a:tailEnd len="sm" w="sm" type="none"/>
              </a:ln>
            </p:spPr>
          </p:cxnSp>
          <p:cxnSp>
            <p:nvCxnSpPr>
              <p:cNvPr id="2826" name="Google Shape;2826;g3a21c6b2b38_0_2875"/>
              <p:cNvCxnSpPr/>
              <p:nvPr/>
            </p:nvCxnSpPr>
            <p:spPr>
              <a:xfrm>
                <a:off x="2721825" y="2171775"/>
                <a:ext cx="0" cy="633300"/>
              </a:xfrm>
              <a:prstGeom prst="straightConnector1">
                <a:avLst/>
              </a:prstGeom>
              <a:noFill/>
              <a:ln cap="flat" cmpd="sng" w="9525">
                <a:solidFill>
                  <a:schemeClr val="lt1"/>
                </a:solidFill>
                <a:prstDash val="solid"/>
                <a:round/>
                <a:headEnd len="sm" w="sm" type="none"/>
                <a:tailEnd len="sm" w="sm" type="none"/>
              </a:ln>
            </p:spPr>
          </p:cxnSp>
          <p:cxnSp>
            <p:nvCxnSpPr>
              <p:cNvPr id="2827" name="Google Shape;2827;g3a21c6b2b38_0_2875"/>
              <p:cNvCxnSpPr/>
              <p:nvPr/>
            </p:nvCxnSpPr>
            <p:spPr>
              <a:xfrm>
                <a:off x="2721825" y="2314650"/>
                <a:ext cx="0" cy="633300"/>
              </a:xfrm>
              <a:prstGeom prst="straightConnector1">
                <a:avLst/>
              </a:prstGeom>
              <a:noFill/>
              <a:ln cap="flat" cmpd="sng" w="9525">
                <a:solidFill>
                  <a:schemeClr val="lt1"/>
                </a:solidFill>
                <a:prstDash val="solid"/>
                <a:round/>
                <a:headEnd len="sm" w="sm" type="none"/>
                <a:tailEnd len="sm" w="sm" type="none"/>
              </a:ln>
            </p:spPr>
          </p:cxnSp>
          <p:cxnSp>
            <p:nvCxnSpPr>
              <p:cNvPr id="2828" name="Google Shape;2828;g3a21c6b2b38_0_2875"/>
              <p:cNvCxnSpPr/>
              <p:nvPr/>
            </p:nvCxnSpPr>
            <p:spPr>
              <a:xfrm>
                <a:off x="2721825" y="2467050"/>
                <a:ext cx="0" cy="633300"/>
              </a:xfrm>
              <a:prstGeom prst="straightConnector1">
                <a:avLst/>
              </a:prstGeom>
              <a:noFill/>
              <a:ln cap="flat" cmpd="sng" w="9525">
                <a:solidFill>
                  <a:schemeClr val="lt1"/>
                </a:solidFill>
                <a:prstDash val="solid"/>
                <a:round/>
                <a:headEnd len="sm" w="sm" type="none"/>
                <a:tailEnd len="sm" w="sm" type="none"/>
              </a:ln>
            </p:spPr>
          </p:cxnSp>
          <p:cxnSp>
            <p:nvCxnSpPr>
              <p:cNvPr id="2829" name="Google Shape;2829;g3a21c6b2b38_0_2875"/>
              <p:cNvCxnSpPr/>
              <p:nvPr/>
            </p:nvCxnSpPr>
            <p:spPr>
              <a:xfrm>
                <a:off x="2721825" y="2628975"/>
                <a:ext cx="0" cy="633300"/>
              </a:xfrm>
              <a:prstGeom prst="straightConnector1">
                <a:avLst/>
              </a:prstGeom>
              <a:noFill/>
              <a:ln cap="flat" cmpd="sng" w="9525">
                <a:solidFill>
                  <a:schemeClr val="lt1"/>
                </a:solidFill>
                <a:prstDash val="solid"/>
                <a:round/>
                <a:headEnd len="sm" w="sm" type="none"/>
                <a:tailEnd len="sm" w="sm" type="none"/>
              </a:ln>
            </p:spPr>
          </p:cxnSp>
          <p:cxnSp>
            <p:nvCxnSpPr>
              <p:cNvPr id="2830" name="Google Shape;2830;g3a21c6b2b38_0_2875"/>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831" name="Google Shape;2831;g3a21c6b2b38_0_2875"/>
              <p:cNvCxnSpPr/>
              <p:nvPr/>
            </p:nvCxnSpPr>
            <p:spPr>
              <a:xfrm>
                <a:off x="2721825" y="2805175"/>
                <a:ext cx="0" cy="633300"/>
              </a:xfrm>
              <a:prstGeom prst="straightConnector1">
                <a:avLst/>
              </a:prstGeom>
              <a:noFill/>
              <a:ln cap="flat" cmpd="sng" w="9525">
                <a:solidFill>
                  <a:schemeClr val="lt1"/>
                </a:solidFill>
                <a:prstDash val="solid"/>
                <a:round/>
                <a:headEnd len="sm" w="sm" type="none"/>
                <a:tailEnd len="sm" w="sm" type="none"/>
              </a:ln>
            </p:spPr>
          </p:cxnSp>
          <p:cxnSp>
            <p:nvCxnSpPr>
              <p:cNvPr id="2832" name="Google Shape;2832;g3a21c6b2b38_0_2875"/>
              <p:cNvCxnSpPr/>
              <p:nvPr/>
            </p:nvCxnSpPr>
            <p:spPr>
              <a:xfrm>
                <a:off x="2721825" y="2948050"/>
                <a:ext cx="0" cy="633300"/>
              </a:xfrm>
              <a:prstGeom prst="straightConnector1">
                <a:avLst/>
              </a:prstGeom>
              <a:noFill/>
              <a:ln cap="flat" cmpd="sng" w="9525">
                <a:solidFill>
                  <a:schemeClr val="lt1"/>
                </a:solidFill>
                <a:prstDash val="solid"/>
                <a:round/>
                <a:headEnd len="sm" w="sm" type="none"/>
                <a:tailEnd len="sm" w="sm" type="none"/>
              </a:ln>
            </p:spPr>
          </p:cxnSp>
          <p:cxnSp>
            <p:nvCxnSpPr>
              <p:cNvPr id="2833" name="Google Shape;2833;g3a21c6b2b38_0_2875"/>
              <p:cNvCxnSpPr/>
              <p:nvPr/>
            </p:nvCxnSpPr>
            <p:spPr>
              <a:xfrm>
                <a:off x="2721825" y="3100450"/>
                <a:ext cx="0" cy="633300"/>
              </a:xfrm>
              <a:prstGeom prst="straightConnector1">
                <a:avLst/>
              </a:prstGeom>
              <a:noFill/>
              <a:ln cap="flat" cmpd="sng" w="9525">
                <a:solidFill>
                  <a:schemeClr val="lt1"/>
                </a:solidFill>
                <a:prstDash val="solid"/>
                <a:round/>
                <a:headEnd len="sm" w="sm" type="none"/>
                <a:tailEnd len="sm" w="sm" type="none"/>
              </a:ln>
            </p:spPr>
          </p:cxnSp>
          <p:cxnSp>
            <p:nvCxnSpPr>
              <p:cNvPr id="2834" name="Google Shape;2834;g3a21c6b2b38_0_2875"/>
              <p:cNvCxnSpPr/>
              <p:nvPr/>
            </p:nvCxnSpPr>
            <p:spPr>
              <a:xfrm>
                <a:off x="2721825" y="3262375"/>
                <a:ext cx="0" cy="633300"/>
              </a:xfrm>
              <a:prstGeom prst="straightConnector1">
                <a:avLst/>
              </a:prstGeom>
              <a:noFill/>
              <a:ln cap="flat" cmpd="sng" w="9525">
                <a:solidFill>
                  <a:schemeClr val="lt1"/>
                </a:solidFill>
                <a:prstDash val="solid"/>
                <a:round/>
                <a:headEnd len="sm" w="sm" type="none"/>
                <a:tailEnd len="sm" w="sm" type="none"/>
              </a:ln>
            </p:spPr>
          </p:cxnSp>
          <p:cxnSp>
            <p:nvCxnSpPr>
              <p:cNvPr id="2835" name="Google Shape;2835;g3a21c6b2b38_0_2875"/>
              <p:cNvCxnSpPr/>
              <p:nvPr/>
            </p:nvCxnSpPr>
            <p:spPr>
              <a:xfrm>
                <a:off x="2721825" y="3438575"/>
                <a:ext cx="0" cy="633300"/>
              </a:xfrm>
              <a:prstGeom prst="straightConnector1">
                <a:avLst/>
              </a:prstGeom>
              <a:noFill/>
              <a:ln cap="flat" cmpd="sng" w="9525">
                <a:solidFill>
                  <a:schemeClr val="lt1"/>
                </a:solidFill>
                <a:prstDash val="solid"/>
                <a:round/>
                <a:headEnd len="sm" w="sm" type="none"/>
                <a:tailEnd len="sm" w="sm" type="none"/>
              </a:ln>
            </p:spPr>
          </p:cxnSp>
        </p:grpSp>
      </p:grpSp>
      <p:sp>
        <p:nvSpPr>
          <p:cNvPr id="2836" name="Google Shape;2836;g3a21c6b2b38_0_2875"/>
          <p:cNvSpPr/>
          <p:nvPr/>
        </p:nvSpPr>
        <p:spPr>
          <a:xfrm rot="10662514">
            <a:off x="1752756" y="1397488"/>
            <a:ext cx="5792532" cy="2909329"/>
          </a:xfrm>
          <a:prstGeom prst="roundRect">
            <a:avLst>
              <a:gd fmla="val 10205" name="adj"/>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7" name="Google Shape;2837;g3a21c6b2b38_0_2875"/>
          <p:cNvSpPr/>
          <p:nvPr/>
        </p:nvSpPr>
        <p:spPr>
          <a:xfrm rot="10662514">
            <a:off x="1887757" y="1241211"/>
            <a:ext cx="5792532" cy="2947759"/>
          </a:xfrm>
          <a:prstGeom prst="roundRect">
            <a:avLst>
              <a:gd fmla="val 10205"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8" name="Google Shape;2838;g3a21c6b2b38_0_2875"/>
          <p:cNvSpPr txBox="1"/>
          <p:nvPr/>
        </p:nvSpPr>
        <p:spPr>
          <a:xfrm rot="-152977">
            <a:off x="2231868" y="2376527"/>
            <a:ext cx="4997247" cy="677165"/>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4000"/>
              <a:buFont typeface="Arial"/>
              <a:buNone/>
            </a:pPr>
            <a:r>
              <a:rPr lang="es" sz="4000">
                <a:solidFill>
                  <a:srgbClr val="333333"/>
                </a:solidFill>
                <a:latin typeface="Archivo ExtraBold"/>
                <a:ea typeface="Archivo ExtraBold"/>
                <a:cs typeface="Archivo ExtraBold"/>
                <a:sym typeface="Archivo ExtraBold"/>
              </a:rPr>
              <a:t>Mesa 2</a:t>
            </a:r>
            <a:endParaRPr b="0" i="0" sz="4000" u="none" cap="none" strike="noStrike">
              <a:solidFill>
                <a:srgbClr val="333333"/>
              </a:solidFill>
              <a:latin typeface="Archivo ExtraBold"/>
              <a:ea typeface="Archivo ExtraBold"/>
              <a:cs typeface="Archivo ExtraBold"/>
              <a:sym typeface="Archivo ExtraBold"/>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42" name="Shape 2842"/>
        <p:cNvGrpSpPr/>
        <p:nvPr/>
      </p:nvGrpSpPr>
      <p:grpSpPr>
        <a:xfrm>
          <a:off x="0" y="0"/>
          <a:ext cx="0" cy="0"/>
          <a:chOff x="0" y="0"/>
          <a:chExt cx="0" cy="0"/>
        </a:xfrm>
      </p:grpSpPr>
      <p:pic>
        <p:nvPicPr>
          <p:cNvPr id="2843" name="Google Shape;2843;g3a21c6b2b38_0_2949"/>
          <p:cNvPicPr preferRelativeResize="0"/>
          <p:nvPr/>
        </p:nvPicPr>
        <p:blipFill rotWithShape="1">
          <a:blip r:embed="rId3">
            <a:alphaModFix/>
          </a:blip>
          <a:srcRect b="0" l="0" r="0" t="0"/>
          <a:stretch/>
        </p:blipFill>
        <p:spPr>
          <a:xfrm>
            <a:off x="67575" y="1154550"/>
            <a:ext cx="1261814" cy="311763"/>
          </a:xfrm>
          <a:prstGeom prst="rect">
            <a:avLst/>
          </a:prstGeom>
          <a:noFill/>
          <a:ln>
            <a:noFill/>
          </a:ln>
        </p:spPr>
      </p:pic>
      <p:sp>
        <p:nvSpPr>
          <p:cNvPr id="2844" name="Google Shape;2844;g3a21c6b2b38_0_2949"/>
          <p:cNvSpPr txBox="1"/>
          <p:nvPr/>
        </p:nvSpPr>
        <p:spPr>
          <a:xfrm>
            <a:off x="410550" y="1571700"/>
            <a:ext cx="4733100" cy="2320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Docente</a:t>
            </a:r>
            <a:r>
              <a:rPr b="1" lang="es" sz="1800">
                <a:solidFill>
                  <a:schemeClr val="dk1"/>
                </a:solidFill>
                <a:latin typeface="Archivo"/>
                <a:ea typeface="Archivo"/>
                <a:cs typeface="Archivo"/>
                <a:sym typeface="Archivo"/>
              </a:rPr>
              <a:t>/s:  Mayra  Guzman</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Escuela Nº</a:t>
            </a:r>
            <a:r>
              <a:rPr b="1" lang="es" sz="1800">
                <a:solidFill>
                  <a:schemeClr val="dk1"/>
                </a:solidFill>
                <a:latin typeface="Archivo"/>
                <a:ea typeface="Archivo"/>
                <a:cs typeface="Archivo"/>
                <a:sym typeface="Archivo"/>
              </a:rPr>
              <a:t> 3 DE 21 - Cristóbal Colón</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t/>
            </a:r>
            <a:endParaRPr b="1" sz="1800">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Año y sección: 6to grado C y D</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chivo"/>
              <a:ea typeface="Archivo"/>
              <a:cs typeface="Archivo"/>
              <a:sym typeface="Archivo"/>
            </a:endParaRPr>
          </a:p>
          <a:p>
            <a:pPr indent="0" lvl="0" marL="0" marR="0" rtl="0" algn="l">
              <a:lnSpc>
                <a:spcPct val="115000"/>
              </a:lnSpc>
              <a:spcBef>
                <a:spcPts val="0"/>
              </a:spcBef>
              <a:spcAft>
                <a:spcPts val="0"/>
              </a:spcAft>
              <a:buClr>
                <a:srgbClr val="000000"/>
              </a:buClr>
              <a:buSzPts val="1800"/>
              <a:buFont typeface="Arial"/>
              <a:buNone/>
            </a:pPr>
            <a:r>
              <a:rPr b="1" i="0" lang="es" sz="1800" u="none" cap="none" strike="noStrike">
                <a:solidFill>
                  <a:schemeClr val="dk1"/>
                </a:solidFill>
                <a:latin typeface="Archivo"/>
                <a:ea typeface="Archivo"/>
                <a:cs typeface="Archivo"/>
                <a:sym typeface="Archivo"/>
              </a:rPr>
              <a:t>Eje de trabajo: </a:t>
            </a:r>
            <a:r>
              <a:rPr b="1" lang="es" sz="1800">
                <a:solidFill>
                  <a:schemeClr val="dk1"/>
                </a:solidFill>
                <a:latin typeface="Archivo"/>
                <a:ea typeface="Archivo"/>
                <a:cs typeface="Archivo"/>
                <a:sym typeface="Archivo"/>
              </a:rPr>
              <a:t>Escribir para argumentar</a:t>
            </a:r>
            <a:endParaRPr b="0" i="0" sz="1600" u="none" cap="none" strike="noStrike">
              <a:solidFill>
                <a:schemeClr val="dk1"/>
              </a:solidFill>
              <a:latin typeface="Archivo"/>
              <a:ea typeface="Archivo"/>
              <a:cs typeface="Archivo"/>
              <a:sym typeface="Archivo"/>
            </a:endParaRPr>
          </a:p>
        </p:txBody>
      </p:sp>
      <p:pic>
        <p:nvPicPr>
          <p:cNvPr id="2845" name="Google Shape;2845;g3a21c6b2b38_0_2949"/>
          <p:cNvPicPr preferRelativeResize="0"/>
          <p:nvPr/>
        </p:nvPicPr>
        <p:blipFill rotWithShape="1">
          <a:blip r:embed="rId4">
            <a:alphaModFix/>
          </a:blip>
          <a:srcRect b="0" l="0" r="0" t="0"/>
          <a:stretch/>
        </p:blipFill>
        <p:spPr>
          <a:xfrm rot="9900005">
            <a:off x="7048839" y="3468497"/>
            <a:ext cx="3368820" cy="2832556"/>
          </a:xfrm>
          <a:prstGeom prst="rect">
            <a:avLst/>
          </a:prstGeom>
          <a:noFill/>
          <a:ln>
            <a:noFill/>
          </a:ln>
        </p:spPr>
      </p:pic>
      <p:grpSp>
        <p:nvGrpSpPr>
          <p:cNvPr id="2846" name="Google Shape;2846;g3a21c6b2b38_0_2949"/>
          <p:cNvGrpSpPr/>
          <p:nvPr/>
        </p:nvGrpSpPr>
        <p:grpSpPr>
          <a:xfrm>
            <a:off x="321238" y="2337324"/>
            <a:ext cx="119674" cy="125925"/>
            <a:chOff x="853100" y="2420550"/>
            <a:chExt cx="69000" cy="72600"/>
          </a:xfrm>
        </p:grpSpPr>
        <p:cxnSp>
          <p:nvCxnSpPr>
            <p:cNvPr id="2847" name="Google Shape;2847;g3a21c6b2b38_0_294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848" name="Google Shape;2848;g3a21c6b2b38_0_294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849" name="Google Shape;2849;g3a21c6b2b38_0_2949"/>
          <p:cNvGrpSpPr/>
          <p:nvPr/>
        </p:nvGrpSpPr>
        <p:grpSpPr>
          <a:xfrm>
            <a:off x="321238" y="1681662"/>
            <a:ext cx="119674" cy="125925"/>
            <a:chOff x="853100" y="2420550"/>
            <a:chExt cx="69000" cy="72600"/>
          </a:xfrm>
        </p:grpSpPr>
        <p:cxnSp>
          <p:nvCxnSpPr>
            <p:cNvPr id="2850" name="Google Shape;2850;g3a21c6b2b38_0_294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851" name="Google Shape;2851;g3a21c6b2b38_0_294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grpSp>
        <p:nvGrpSpPr>
          <p:cNvPr id="2852" name="Google Shape;2852;g3a21c6b2b38_0_2949"/>
          <p:cNvGrpSpPr/>
          <p:nvPr/>
        </p:nvGrpSpPr>
        <p:grpSpPr>
          <a:xfrm>
            <a:off x="321238" y="3582425"/>
            <a:ext cx="119674" cy="125925"/>
            <a:chOff x="853100" y="2420550"/>
            <a:chExt cx="69000" cy="72600"/>
          </a:xfrm>
        </p:grpSpPr>
        <p:cxnSp>
          <p:nvCxnSpPr>
            <p:cNvPr id="2853" name="Google Shape;2853;g3a21c6b2b38_0_294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854" name="Google Shape;2854;g3a21c6b2b38_0_294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855" name="Google Shape;2855;g3a21c6b2b38_0_2949"/>
          <p:cNvSpPr txBox="1"/>
          <p:nvPr/>
        </p:nvSpPr>
        <p:spPr>
          <a:xfrm>
            <a:off x="67575" y="332350"/>
            <a:ext cx="8289300" cy="69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s" sz="2100">
                <a:highlight>
                  <a:srgbClr val="B7DB20"/>
                </a:highlight>
                <a:latin typeface="Archivo ExtraBold"/>
                <a:ea typeface="Archivo ExtraBold"/>
                <a:cs typeface="Archivo ExtraBold"/>
                <a:sym typeface="Archivo ExtraBold"/>
              </a:rPr>
              <a:t>“Es mi primera vez en el área de Lengua, les cuesta describir, responden directamente, no expanden su escritura…”</a:t>
            </a:r>
            <a:endParaRPr b="0" i="0" sz="21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2856" name="Google Shape;2856;g3a21c6b2b38_0_2949"/>
          <p:cNvPicPr preferRelativeResize="0"/>
          <p:nvPr/>
        </p:nvPicPr>
        <p:blipFill rotWithShape="1">
          <a:blip r:embed="rId5">
            <a:alphaModFix/>
          </a:blip>
          <a:srcRect b="0" l="0" r="0" t="0"/>
          <a:stretch/>
        </p:blipFill>
        <p:spPr>
          <a:xfrm rot="2181472">
            <a:off x="8508153" y="408447"/>
            <a:ext cx="554526" cy="456436"/>
          </a:xfrm>
          <a:prstGeom prst="rect">
            <a:avLst/>
          </a:prstGeom>
          <a:noFill/>
          <a:ln>
            <a:noFill/>
          </a:ln>
        </p:spPr>
      </p:pic>
      <p:grpSp>
        <p:nvGrpSpPr>
          <p:cNvPr id="2857" name="Google Shape;2857;g3a21c6b2b38_0_2949"/>
          <p:cNvGrpSpPr/>
          <p:nvPr/>
        </p:nvGrpSpPr>
        <p:grpSpPr>
          <a:xfrm>
            <a:off x="321238" y="2993012"/>
            <a:ext cx="119674" cy="125925"/>
            <a:chOff x="853100" y="2420550"/>
            <a:chExt cx="69000" cy="72600"/>
          </a:xfrm>
        </p:grpSpPr>
        <p:cxnSp>
          <p:nvCxnSpPr>
            <p:cNvPr id="2858" name="Google Shape;2858;g3a21c6b2b38_0_2949"/>
            <p:cNvCxnSpPr/>
            <p:nvPr/>
          </p:nvCxnSpPr>
          <p:spPr>
            <a:xfrm>
              <a:off x="887600" y="2420550"/>
              <a:ext cx="0" cy="72600"/>
            </a:xfrm>
            <a:prstGeom prst="straightConnector1">
              <a:avLst/>
            </a:prstGeom>
            <a:noFill/>
            <a:ln cap="flat" cmpd="sng" w="28575">
              <a:solidFill>
                <a:srgbClr val="B7DB20"/>
              </a:solidFill>
              <a:prstDash val="solid"/>
              <a:round/>
              <a:headEnd len="sm" w="sm" type="none"/>
              <a:tailEnd len="sm" w="sm" type="none"/>
            </a:ln>
          </p:spPr>
        </p:cxnSp>
        <p:cxnSp>
          <p:nvCxnSpPr>
            <p:cNvPr id="2859" name="Google Shape;2859;g3a21c6b2b38_0_2949"/>
            <p:cNvCxnSpPr/>
            <p:nvPr/>
          </p:nvCxnSpPr>
          <p:spPr>
            <a:xfrm rot="10800000">
              <a:off x="853100" y="2456850"/>
              <a:ext cx="69000" cy="0"/>
            </a:xfrm>
            <a:prstGeom prst="straightConnector1">
              <a:avLst/>
            </a:prstGeom>
            <a:noFill/>
            <a:ln cap="flat" cmpd="sng" w="28575">
              <a:solidFill>
                <a:srgbClr val="B7DB20"/>
              </a:solidFill>
              <a:prstDash val="solid"/>
              <a:round/>
              <a:headEnd len="sm" w="sm" type="none"/>
              <a:tailEnd len="sm" w="sm" type="none"/>
            </a:ln>
          </p:spPr>
        </p:cxnSp>
      </p:grpSp>
      <p:sp>
        <p:nvSpPr>
          <p:cNvPr id="2860" name="Google Shape;2860;g3a21c6b2b38_0_2949"/>
          <p:cNvSpPr txBox="1"/>
          <p:nvPr/>
        </p:nvSpPr>
        <p:spPr>
          <a:xfrm>
            <a:off x="5716000" y="1966025"/>
            <a:ext cx="1641300" cy="86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Foto de la institución </a:t>
            </a:r>
            <a:endParaRPr b="0" i="0" sz="1800" u="none" cap="none" strike="noStrike">
              <a:solidFill>
                <a:schemeClr val="dk2"/>
              </a:solidFill>
              <a:latin typeface="Arial"/>
              <a:ea typeface="Arial"/>
              <a:cs typeface="Arial"/>
              <a:sym typeface="Arial"/>
            </a:endParaRPr>
          </a:p>
        </p:txBody>
      </p:sp>
      <p:pic>
        <p:nvPicPr>
          <p:cNvPr id="2861" name="Google Shape;2861;g3a21c6b2b38_0_2949"/>
          <p:cNvPicPr preferRelativeResize="0"/>
          <p:nvPr/>
        </p:nvPicPr>
        <p:blipFill rotWithShape="1">
          <a:blip r:embed="rId6">
            <a:alphaModFix/>
          </a:blip>
          <a:srcRect b="0" l="0" r="0" t="0"/>
          <a:stretch/>
        </p:blipFill>
        <p:spPr>
          <a:xfrm>
            <a:off x="7357300" y="125905"/>
            <a:ext cx="1460676" cy="206450"/>
          </a:xfrm>
          <a:prstGeom prst="rect">
            <a:avLst/>
          </a:prstGeom>
          <a:noFill/>
          <a:ln>
            <a:noFill/>
          </a:ln>
        </p:spPr>
      </p:pic>
      <p:pic>
        <p:nvPicPr>
          <p:cNvPr id="2862" name="Google Shape;2862;g3a21c6b2b38_0_2949"/>
          <p:cNvPicPr preferRelativeResize="0"/>
          <p:nvPr/>
        </p:nvPicPr>
        <p:blipFill>
          <a:blip r:embed="rId7">
            <a:alphaModFix/>
          </a:blip>
          <a:stretch>
            <a:fillRect/>
          </a:stretch>
        </p:blipFill>
        <p:spPr>
          <a:xfrm>
            <a:off x="4744825" y="1571700"/>
            <a:ext cx="4188450" cy="18324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66" name="Shape 2866"/>
        <p:cNvGrpSpPr/>
        <p:nvPr/>
      </p:nvGrpSpPr>
      <p:grpSpPr>
        <a:xfrm>
          <a:off x="0" y="0"/>
          <a:ext cx="0" cy="0"/>
          <a:chOff x="0" y="0"/>
          <a:chExt cx="0" cy="0"/>
        </a:xfrm>
      </p:grpSpPr>
      <p:grpSp>
        <p:nvGrpSpPr>
          <p:cNvPr id="2867" name="Google Shape;2867;g3a21c6b2b38_0_2972"/>
          <p:cNvGrpSpPr/>
          <p:nvPr/>
        </p:nvGrpSpPr>
        <p:grpSpPr>
          <a:xfrm>
            <a:off x="-342233" y="3350399"/>
            <a:ext cx="3189350" cy="1336365"/>
            <a:chOff x="5974609" y="421177"/>
            <a:chExt cx="3189350" cy="1336365"/>
          </a:xfrm>
        </p:grpSpPr>
        <p:grpSp>
          <p:nvGrpSpPr>
            <p:cNvPr id="2868" name="Google Shape;2868;g3a21c6b2b38_0_2972"/>
            <p:cNvGrpSpPr/>
            <p:nvPr/>
          </p:nvGrpSpPr>
          <p:grpSpPr>
            <a:xfrm rot="5400000">
              <a:off x="7873551" y="-202767"/>
              <a:ext cx="666463" cy="1914351"/>
              <a:chOff x="2405075" y="2171775"/>
              <a:chExt cx="633400" cy="1900100"/>
            </a:xfrm>
          </p:grpSpPr>
          <p:cxnSp>
            <p:nvCxnSpPr>
              <p:cNvPr id="2869" name="Google Shape;2869;g3a21c6b2b38_0_297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870" name="Google Shape;2870;g3a21c6b2b38_0_297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871" name="Google Shape;2871;g3a21c6b2b38_0_297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872" name="Google Shape;2872;g3a21c6b2b38_0_297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873" name="Google Shape;2873;g3a21c6b2b38_0_297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874" name="Google Shape;2874;g3a21c6b2b38_0_297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875" name="Google Shape;2875;g3a21c6b2b38_0_297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876" name="Google Shape;2876;g3a21c6b2b38_0_297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877" name="Google Shape;2877;g3a21c6b2b38_0_297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878" name="Google Shape;2878;g3a21c6b2b38_0_297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879" name="Google Shape;2879;g3a21c6b2b38_0_297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880" name="Google Shape;2880;g3a21c6b2b38_0_297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881" name="Google Shape;2881;g3a21c6b2b38_0_297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882" name="Google Shape;2882;g3a21c6b2b38_0_297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883" name="Google Shape;2883;g3a21c6b2b38_0_297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884" name="Google Shape;2884;g3a21c6b2b38_0_2972"/>
            <p:cNvGrpSpPr/>
            <p:nvPr/>
          </p:nvGrpSpPr>
          <p:grpSpPr>
            <a:xfrm rot="5400000">
              <a:off x="7873551" y="467135"/>
              <a:ext cx="666463" cy="1914351"/>
              <a:chOff x="2405075" y="2171775"/>
              <a:chExt cx="633400" cy="1900100"/>
            </a:xfrm>
          </p:grpSpPr>
          <p:cxnSp>
            <p:nvCxnSpPr>
              <p:cNvPr id="2885" name="Google Shape;2885;g3a21c6b2b38_0_297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886" name="Google Shape;2886;g3a21c6b2b38_0_297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887" name="Google Shape;2887;g3a21c6b2b38_0_297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888" name="Google Shape;2888;g3a21c6b2b38_0_297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889" name="Google Shape;2889;g3a21c6b2b38_0_297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890" name="Google Shape;2890;g3a21c6b2b38_0_297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891" name="Google Shape;2891;g3a21c6b2b38_0_297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892" name="Google Shape;2892;g3a21c6b2b38_0_297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893" name="Google Shape;2893;g3a21c6b2b38_0_297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894" name="Google Shape;2894;g3a21c6b2b38_0_297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895" name="Google Shape;2895;g3a21c6b2b38_0_297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896" name="Google Shape;2896;g3a21c6b2b38_0_297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897" name="Google Shape;2897;g3a21c6b2b38_0_297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898" name="Google Shape;2898;g3a21c6b2b38_0_297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899" name="Google Shape;2899;g3a21c6b2b38_0_297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900" name="Google Shape;2900;g3a21c6b2b38_0_2972"/>
            <p:cNvGrpSpPr/>
            <p:nvPr/>
          </p:nvGrpSpPr>
          <p:grpSpPr>
            <a:xfrm rot="5400000">
              <a:off x="6598552" y="-202767"/>
              <a:ext cx="666463" cy="1914351"/>
              <a:chOff x="2405075" y="2171775"/>
              <a:chExt cx="633400" cy="1900100"/>
            </a:xfrm>
          </p:grpSpPr>
          <p:cxnSp>
            <p:nvCxnSpPr>
              <p:cNvPr id="2901" name="Google Shape;2901;g3a21c6b2b38_0_297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02" name="Google Shape;2902;g3a21c6b2b38_0_297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03" name="Google Shape;2903;g3a21c6b2b38_0_297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04" name="Google Shape;2904;g3a21c6b2b38_0_297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05" name="Google Shape;2905;g3a21c6b2b38_0_297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06" name="Google Shape;2906;g3a21c6b2b38_0_297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07" name="Google Shape;2907;g3a21c6b2b38_0_297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08" name="Google Shape;2908;g3a21c6b2b38_0_297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09" name="Google Shape;2909;g3a21c6b2b38_0_297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10" name="Google Shape;2910;g3a21c6b2b38_0_297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11" name="Google Shape;2911;g3a21c6b2b38_0_297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12" name="Google Shape;2912;g3a21c6b2b38_0_297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13" name="Google Shape;2913;g3a21c6b2b38_0_297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14" name="Google Shape;2914;g3a21c6b2b38_0_297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15" name="Google Shape;2915;g3a21c6b2b38_0_297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916" name="Google Shape;2916;g3a21c6b2b38_0_2972"/>
            <p:cNvGrpSpPr/>
            <p:nvPr/>
          </p:nvGrpSpPr>
          <p:grpSpPr>
            <a:xfrm rot="5400000">
              <a:off x="6598552" y="467135"/>
              <a:ext cx="666463" cy="1914351"/>
              <a:chOff x="2405075" y="2171775"/>
              <a:chExt cx="633400" cy="1900100"/>
            </a:xfrm>
          </p:grpSpPr>
          <p:cxnSp>
            <p:nvCxnSpPr>
              <p:cNvPr id="2917" name="Google Shape;2917;g3a21c6b2b38_0_2972"/>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18" name="Google Shape;2918;g3a21c6b2b38_0_2972"/>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19" name="Google Shape;2919;g3a21c6b2b38_0_2972"/>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20" name="Google Shape;2920;g3a21c6b2b38_0_2972"/>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21" name="Google Shape;2921;g3a21c6b2b38_0_2972"/>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22" name="Google Shape;2922;g3a21c6b2b38_0_2972"/>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23" name="Google Shape;2923;g3a21c6b2b38_0_2972"/>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24" name="Google Shape;2924;g3a21c6b2b38_0_2972"/>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25" name="Google Shape;2925;g3a21c6b2b38_0_2972"/>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26" name="Google Shape;2926;g3a21c6b2b38_0_297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27" name="Google Shape;2927;g3a21c6b2b38_0_2972"/>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28" name="Google Shape;2928;g3a21c6b2b38_0_2972"/>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29" name="Google Shape;2929;g3a21c6b2b38_0_2972"/>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30" name="Google Shape;2930;g3a21c6b2b38_0_2972"/>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31" name="Google Shape;2931;g3a21c6b2b38_0_2972"/>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sp>
        <p:nvSpPr>
          <p:cNvPr id="2932" name="Google Shape;2932;g3a21c6b2b38_0_2972"/>
          <p:cNvSpPr/>
          <p:nvPr/>
        </p:nvSpPr>
        <p:spPr>
          <a:xfrm>
            <a:off x="-46625" y="4902650"/>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3" name="Google Shape;2933;g3a21c6b2b38_0_2972"/>
          <p:cNvSpPr txBox="1"/>
          <p:nvPr/>
        </p:nvSpPr>
        <p:spPr>
          <a:xfrm>
            <a:off x="441907" y="363738"/>
            <a:ext cx="3219900" cy="674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700"/>
              <a:buFont typeface="Arial"/>
              <a:buNone/>
            </a:pPr>
            <a:r>
              <a:rPr b="0" i="0" lang="es" sz="2000" u="none" cap="none" strike="noStrike">
                <a:solidFill>
                  <a:srgbClr val="000000"/>
                </a:solidFill>
                <a:highlight>
                  <a:srgbClr val="B7DB20"/>
                </a:highlight>
                <a:latin typeface="Archivo ExtraBold"/>
                <a:ea typeface="Archivo ExtraBold"/>
                <a:cs typeface="Archivo ExtraBold"/>
                <a:sym typeface="Archivo ExtraBold"/>
              </a:rPr>
              <a:t>Así arrancamos…..</a:t>
            </a:r>
            <a:endParaRPr b="0" i="0" sz="20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2934" name="Google Shape;2934;g3a21c6b2b38_0_2972"/>
          <p:cNvPicPr preferRelativeResize="0"/>
          <p:nvPr/>
        </p:nvPicPr>
        <p:blipFill rotWithShape="1">
          <a:blip r:embed="rId3">
            <a:alphaModFix/>
          </a:blip>
          <a:srcRect b="0" l="0" r="0" t="0"/>
          <a:stretch/>
        </p:blipFill>
        <p:spPr>
          <a:xfrm>
            <a:off x="8092925" y="453025"/>
            <a:ext cx="1230802" cy="304100"/>
          </a:xfrm>
          <a:prstGeom prst="rect">
            <a:avLst/>
          </a:prstGeom>
          <a:noFill/>
          <a:ln>
            <a:noFill/>
          </a:ln>
        </p:spPr>
      </p:pic>
      <p:cxnSp>
        <p:nvCxnSpPr>
          <p:cNvPr id="2935" name="Google Shape;2935;g3a21c6b2b38_0_2972"/>
          <p:cNvCxnSpPr/>
          <p:nvPr/>
        </p:nvCxnSpPr>
        <p:spPr>
          <a:xfrm>
            <a:off x="-139850" y="1274200"/>
            <a:ext cx="1235400" cy="0"/>
          </a:xfrm>
          <a:prstGeom prst="straightConnector1">
            <a:avLst/>
          </a:prstGeom>
          <a:noFill/>
          <a:ln cap="flat" cmpd="sng" w="19050">
            <a:solidFill>
              <a:srgbClr val="CCCCCC"/>
            </a:solidFill>
            <a:prstDash val="dash"/>
            <a:round/>
            <a:headEnd len="sm" w="sm" type="none"/>
            <a:tailEnd len="sm" w="sm" type="none"/>
          </a:ln>
        </p:spPr>
      </p:cxnSp>
      <p:sp>
        <p:nvSpPr>
          <p:cNvPr id="2936" name="Google Shape;2936;g3a21c6b2b38_0_2972"/>
          <p:cNvSpPr txBox="1"/>
          <p:nvPr/>
        </p:nvSpPr>
        <p:spPr>
          <a:xfrm>
            <a:off x="4700050" y="757125"/>
            <a:ext cx="3616800" cy="218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rgbClr val="424242"/>
                </a:solidFill>
                <a:latin typeface="Archivo"/>
                <a:ea typeface="Archivo"/>
                <a:cs typeface="Archivo"/>
                <a:sym typeface="Archivo"/>
              </a:rPr>
              <a:t>Estado de inicio:</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s" sz="1600" u="none" cap="none" strike="noStrike">
                <a:solidFill>
                  <a:srgbClr val="424242"/>
                </a:solidFill>
                <a:latin typeface="Archivo"/>
                <a:ea typeface="Archivo"/>
                <a:cs typeface="Archivo"/>
                <a:sym typeface="Archivo"/>
              </a:rPr>
              <a:t>Docente </a:t>
            </a:r>
            <a:r>
              <a:rPr b="1" i="0" lang="es" sz="1600" u="none" cap="none" strike="noStrike">
                <a:solidFill>
                  <a:srgbClr val="424242"/>
                </a:solidFill>
                <a:latin typeface="Archivo"/>
                <a:ea typeface="Archivo"/>
                <a:cs typeface="Archivo"/>
                <a:sym typeface="Archivo"/>
              </a:rPr>
              <a:t>primera vez en el área </a:t>
            </a:r>
            <a:r>
              <a:rPr b="0" i="0" lang="es" sz="1600" u="none" cap="none" strike="noStrike">
                <a:solidFill>
                  <a:srgbClr val="424242"/>
                </a:solidFill>
                <a:latin typeface="Archivo"/>
                <a:ea typeface="Archivo"/>
                <a:cs typeface="Archivo"/>
                <a:sym typeface="Archivo"/>
              </a:rPr>
              <a:t>de Lengua</a:t>
            </a:r>
            <a:endParaRPr b="0" i="0" sz="16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s" sz="1600" u="none" cap="none" strike="noStrike">
                <a:solidFill>
                  <a:srgbClr val="424242"/>
                </a:solidFill>
                <a:latin typeface="Archivo"/>
                <a:ea typeface="Archivo"/>
                <a:cs typeface="Archivo"/>
                <a:sym typeface="Archivo"/>
              </a:rPr>
              <a:t>Grupo con </a:t>
            </a:r>
            <a:r>
              <a:rPr b="1" i="0" lang="es" sz="1600" u="none" cap="none" strike="noStrike">
                <a:solidFill>
                  <a:srgbClr val="424242"/>
                </a:solidFill>
                <a:latin typeface="Archivo"/>
                <a:ea typeface="Archivo"/>
                <a:cs typeface="Archivo"/>
                <a:sym typeface="Archivo"/>
              </a:rPr>
              <a:t>dificultades de convivencia</a:t>
            </a:r>
            <a:endParaRPr b="0" i="0" sz="16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s" sz="1600" u="none" cap="none" strike="noStrike">
                <a:solidFill>
                  <a:srgbClr val="424242"/>
                </a:solidFill>
                <a:latin typeface="Archivo"/>
                <a:ea typeface="Archivo"/>
                <a:cs typeface="Archivo"/>
                <a:sym typeface="Archivo"/>
              </a:rPr>
              <a:t>Cuesta mucho la puesta en trabajo</a:t>
            </a:r>
            <a:endParaRPr b="0" i="0" sz="16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1" i="0" lang="es" sz="1600" u="none" cap="none" strike="noStrike">
                <a:solidFill>
                  <a:srgbClr val="424242"/>
                </a:solidFill>
                <a:latin typeface="Archivo"/>
                <a:ea typeface="Archivo"/>
                <a:cs typeface="Archivo"/>
                <a:sym typeface="Archivo"/>
              </a:rPr>
              <a:t>Escriben</a:t>
            </a:r>
            <a:r>
              <a:rPr b="0" i="0" lang="es" sz="1600" u="none" cap="none" strike="noStrike">
                <a:solidFill>
                  <a:srgbClr val="424242"/>
                </a:solidFill>
                <a:latin typeface="Archivo"/>
                <a:ea typeface="Archivo"/>
                <a:cs typeface="Archivo"/>
                <a:sym typeface="Archivo"/>
              </a:rPr>
              <a:t> para cumplir</a:t>
            </a:r>
            <a:r>
              <a:rPr b="1" i="0" lang="es" sz="1600" u="none" cap="none" strike="noStrike">
                <a:solidFill>
                  <a:srgbClr val="424242"/>
                </a:solidFill>
                <a:latin typeface="Archivo"/>
                <a:ea typeface="Archivo"/>
                <a:cs typeface="Archivo"/>
                <a:sym typeface="Archivo"/>
              </a:rPr>
              <a:t>, textos cortos</a:t>
            </a:r>
            <a:endParaRPr b="1" i="0" sz="1600" u="none" cap="none" strike="noStrike">
              <a:solidFill>
                <a:srgbClr val="424242"/>
              </a:solidFill>
              <a:latin typeface="Archivo"/>
              <a:ea typeface="Archivo"/>
              <a:cs typeface="Archivo"/>
              <a:sym typeface="Archivo"/>
            </a:endParaRPr>
          </a:p>
        </p:txBody>
      </p:sp>
      <p:sp>
        <p:nvSpPr>
          <p:cNvPr id="2937" name="Google Shape;2937;g3a21c6b2b38_0_2972"/>
          <p:cNvSpPr txBox="1"/>
          <p:nvPr/>
        </p:nvSpPr>
        <p:spPr>
          <a:xfrm>
            <a:off x="4405745" y="3727475"/>
            <a:ext cx="3486000" cy="95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s" sz="1800" u="none" cap="none" strike="noStrike">
                <a:solidFill>
                  <a:srgbClr val="424242"/>
                </a:solidFill>
                <a:latin typeface="Archivo"/>
                <a:ea typeface="Archivo"/>
                <a:cs typeface="Archivo"/>
                <a:sym typeface="Archivo"/>
              </a:rPr>
              <a:t>Nuestro recorrido: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1" lang="es" sz="1600" u="none" cap="none" strike="noStrike">
                <a:solidFill>
                  <a:srgbClr val="424242"/>
                </a:solidFill>
                <a:latin typeface="Archivo"/>
                <a:ea typeface="Archivo"/>
                <a:cs typeface="Archivo"/>
                <a:sym typeface="Archivo"/>
              </a:rPr>
              <a:t>Secuencia «Mitos» del Yo amo aprender de 6to</a:t>
            </a:r>
            <a:endParaRPr b="1" i="1" sz="1400" u="none" cap="none" strike="noStrike">
              <a:solidFill>
                <a:srgbClr val="424242"/>
              </a:solidFill>
              <a:latin typeface="Archivo"/>
              <a:ea typeface="Archivo"/>
              <a:cs typeface="Archivo"/>
              <a:sym typeface="Archivo"/>
            </a:endParaRPr>
          </a:p>
        </p:txBody>
      </p:sp>
      <p:sp>
        <p:nvSpPr>
          <p:cNvPr id="2938" name="Google Shape;2938;g3a21c6b2b38_0_2972"/>
          <p:cNvSpPr/>
          <p:nvPr/>
        </p:nvSpPr>
        <p:spPr>
          <a:xfrm>
            <a:off x="4855450" y="2824775"/>
            <a:ext cx="3294300" cy="902700"/>
          </a:xfrm>
          <a:prstGeom prst="roundRect">
            <a:avLst>
              <a:gd fmla="val 0" name="adj"/>
            </a:avLst>
          </a:prstGeom>
          <a:gradFill>
            <a:gsLst>
              <a:gs pos="0">
                <a:srgbClr val="D5EE28"/>
              </a:gs>
              <a:gs pos="100000">
                <a:srgbClr val="086151"/>
              </a:gs>
            </a:gsLst>
            <a:lin ang="18900044"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9" name="Google Shape;2939;g3a21c6b2b38_0_2972"/>
          <p:cNvSpPr/>
          <p:nvPr/>
        </p:nvSpPr>
        <p:spPr>
          <a:xfrm>
            <a:off x="5332125" y="2824775"/>
            <a:ext cx="2226000" cy="902700"/>
          </a:xfrm>
          <a:prstGeom prst="roundRect">
            <a:avLst>
              <a:gd fmla="val 50000" name="adj"/>
            </a:avLst>
          </a:prstGeom>
          <a:solidFill>
            <a:schemeClr val="lt1"/>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0" name="Google Shape;2940;g3a21c6b2b38_0_2972"/>
          <p:cNvSpPr txBox="1"/>
          <p:nvPr/>
        </p:nvSpPr>
        <p:spPr>
          <a:xfrm>
            <a:off x="4756129" y="2900525"/>
            <a:ext cx="3504600" cy="751200"/>
          </a:xfrm>
          <a:prstGeom prst="rect">
            <a:avLst/>
          </a:prstGeom>
          <a:noFill/>
          <a:ln>
            <a:noFill/>
          </a:ln>
        </p:spPr>
        <p:txBody>
          <a:bodyPr anchorCtr="0" anchor="t" bIns="91425" lIns="91425" spcFirstLastPara="1" rIns="91425" wrap="square" tIns="91425">
            <a:spAutoFit/>
          </a:bodyPr>
          <a:lstStyle/>
          <a:p>
            <a:pPr indent="0" lvl="0" marL="0" marR="0" rtl="0" algn="ctr">
              <a:lnSpc>
                <a:spcPct val="80000"/>
              </a:lnSpc>
              <a:spcBef>
                <a:spcPts val="0"/>
              </a:spcBef>
              <a:spcAft>
                <a:spcPts val="0"/>
              </a:spcAft>
              <a:buClr>
                <a:srgbClr val="000000"/>
              </a:buClr>
              <a:buSzPts val="1400"/>
              <a:buFont typeface="Arial"/>
              <a:buNone/>
            </a:pPr>
            <a:r>
              <a:rPr b="1" i="0" lang="es" sz="1800" u="none" cap="none" strike="noStrike">
                <a:solidFill>
                  <a:srgbClr val="424242"/>
                </a:solidFill>
                <a:latin typeface="Archivo"/>
                <a:ea typeface="Archivo"/>
                <a:cs typeface="Archivo"/>
                <a:sym typeface="Archivo"/>
              </a:rPr>
              <a:t>Desafío:</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rgbClr val="000000"/>
              </a:buClr>
              <a:buSzPts val="1400"/>
              <a:buFont typeface="Arial"/>
              <a:buNone/>
            </a:pPr>
            <a:r>
              <a:t/>
            </a:r>
            <a:endParaRPr b="1" i="0" sz="1400" u="none" cap="none" strike="noStrike">
              <a:solidFill>
                <a:srgbClr val="424242"/>
              </a:solidFill>
              <a:latin typeface="Archivo"/>
              <a:ea typeface="Archivo"/>
              <a:cs typeface="Archivo"/>
              <a:sym typeface="Archivo"/>
            </a:endParaRPr>
          </a:p>
          <a:p>
            <a:pPr indent="0" lvl="0" marL="0" marR="0" rtl="0" algn="ctr">
              <a:lnSpc>
                <a:spcPct val="80000"/>
              </a:lnSpc>
              <a:spcBef>
                <a:spcPts val="0"/>
              </a:spcBef>
              <a:spcAft>
                <a:spcPts val="0"/>
              </a:spcAft>
              <a:buClr>
                <a:srgbClr val="000000"/>
              </a:buClr>
              <a:buSzPts val="1400"/>
              <a:buFont typeface="Arial"/>
              <a:buNone/>
            </a:pPr>
            <a:r>
              <a:rPr b="1" i="0" lang="es" sz="1400" u="none" cap="none" strike="noStrike">
                <a:solidFill>
                  <a:srgbClr val="424242"/>
                </a:solidFill>
                <a:latin typeface="Archivo"/>
                <a:ea typeface="Archivo"/>
                <a:cs typeface="Archivo"/>
                <a:sym typeface="Archivo"/>
              </a:rPr>
              <a:t>Expandir la escritura</a:t>
            </a:r>
            <a:endParaRPr b="1" i="0" sz="1400" u="none" cap="none" strike="noStrike">
              <a:solidFill>
                <a:srgbClr val="424242"/>
              </a:solidFill>
              <a:latin typeface="Archivo"/>
              <a:ea typeface="Archivo"/>
              <a:cs typeface="Archivo"/>
              <a:sym typeface="Archivo"/>
            </a:endParaRPr>
          </a:p>
        </p:txBody>
      </p:sp>
      <p:sp>
        <p:nvSpPr>
          <p:cNvPr id="2941" name="Google Shape;2941;g3a21c6b2b38_0_2972"/>
          <p:cNvSpPr/>
          <p:nvPr/>
        </p:nvSpPr>
        <p:spPr>
          <a:xfrm>
            <a:off x="543875" y="1476225"/>
            <a:ext cx="3294300" cy="29448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2" name="Google Shape;2942;g3a21c6b2b38_0_2972"/>
          <p:cNvSpPr/>
          <p:nvPr/>
        </p:nvSpPr>
        <p:spPr>
          <a:xfrm>
            <a:off x="696275" y="1628625"/>
            <a:ext cx="3294300" cy="29448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Users\lalil\Desktop\4to Taller Presencial\fotos 6to Mayra\Carpeta respuestas El camino del héroe 1.jpeg" id="2943" name="Google Shape;2943;g3a21c6b2b38_0_2972"/>
          <p:cNvPicPr preferRelativeResize="0"/>
          <p:nvPr/>
        </p:nvPicPr>
        <p:blipFill rotWithShape="1">
          <a:blip r:embed="rId4">
            <a:alphaModFix/>
          </a:blip>
          <a:srcRect b="0" l="0" r="0" t="0"/>
          <a:stretch/>
        </p:blipFill>
        <p:spPr>
          <a:xfrm>
            <a:off x="455091" y="1037838"/>
            <a:ext cx="3717898" cy="3509786"/>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7" name="Shape 2947"/>
        <p:cNvGrpSpPr/>
        <p:nvPr/>
      </p:nvGrpSpPr>
      <p:grpSpPr>
        <a:xfrm>
          <a:off x="0" y="0"/>
          <a:ext cx="0" cy="0"/>
          <a:chOff x="0" y="0"/>
          <a:chExt cx="0" cy="0"/>
        </a:xfrm>
      </p:grpSpPr>
      <p:sp>
        <p:nvSpPr>
          <p:cNvPr id="2948" name="Google Shape;2948;g3a21c6b2b38_0_3052"/>
          <p:cNvSpPr txBox="1"/>
          <p:nvPr>
            <p:ph type="title"/>
          </p:nvPr>
        </p:nvSpPr>
        <p:spPr>
          <a:xfrm>
            <a:off x="66501" y="421177"/>
            <a:ext cx="8532900" cy="493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b="1" lang="es" sz="2400"/>
              <a:t>Respuestas para cumplir, respuestas con contenido</a:t>
            </a:r>
            <a:endParaRPr b="1" sz="2400"/>
          </a:p>
        </p:txBody>
      </p:sp>
      <p:pic>
        <p:nvPicPr>
          <p:cNvPr descr="C:\Users\lalil\Desktop\4to Taller Presencial\fotos 6to Mayra\Carpeta preguntas respuestas Demetre y Persefone.jpeg" id="2949" name="Google Shape;2949;g3a21c6b2b38_0_3052"/>
          <p:cNvPicPr preferRelativeResize="0"/>
          <p:nvPr/>
        </p:nvPicPr>
        <p:blipFill rotWithShape="1">
          <a:blip r:embed="rId3">
            <a:alphaModFix/>
          </a:blip>
          <a:srcRect b="0" l="0" r="0" t="0"/>
          <a:stretch/>
        </p:blipFill>
        <p:spPr>
          <a:xfrm>
            <a:off x="1180407" y="928844"/>
            <a:ext cx="2959332" cy="3945776"/>
          </a:xfrm>
          <a:prstGeom prst="rect">
            <a:avLst/>
          </a:prstGeom>
          <a:noFill/>
          <a:ln>
            <a:noFill/>
          </a:ln>
        </p:spPr>
      </p:pic>
      <p:pic>
        <p:nvPicPr>
          <p:cNvPr descr="C:\Users\lalil\Desktop\4to Taller Presencial\fotos 6to Mayra\Carpeta respuesta consigna mitos 2.jpeg" id="2950" name="Google Shape;2950;g3a21c6b2b38_0_3052"/>
          <p:cNvPicPr preferRelativeResize="0"/>
          <p:nvPr/>
        </p:nvPicPr>
        <p:blipFill rotWithShape="1">
          <a:blip r:embed="rId4">
            <a:alphaModFix/>
          </a:blip>
          <a:srcRect b="0" l="0" r="0" t="0"/>
          <a:stretch/>
        </p:blipFill>
        <p:spPr>
          <a:xfrm>
            <a:off x="4900345" y="928844"/>
            <a:ext cx="3063391" cy="4084522"/>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54" name="Shape 2954"/>
        <p:cNvGrpSpPr/>
        <p:nvPr/>
      </p:nvGrpSpPr>
      <p:grpSpPr>
        <a:xfrm>
          <a:off x="0" y="0"/>
          <a:ext cx="0" cy="0"/>
          <a:chOff x="0" y="0"/>
          <a:chExt cx="0" cy="0"/>
        </a:xfrm>
      </p:grpSpPr>
      <p:pic>
        <p:nvPicPr>
          <p:cNvPr id="2955" name="Google Shape;2955;g3a21c6b2b38_0_3058"/>
          <p:cNvPicPr preferRelativeResize="0"/>
          <p:nvPr/>
        </p:nvPicPr>
        <p:blipFill rotWithShape="1">
          <a:blip r:embed="rId3">
            <a:alphaModFix/>
          </a:blip>
          <a:srcRect b="0" l="0" r="0" t="0"/>
          <a:stretch/>
        </p:blipFill>
        <p:spPr>
          <a:xfrm>
            <a:off x="79550" y="1020550"/>
            <a:ext cx="1261814" cy="311763"/>
          </a:xfrm>
          <a:prstGeom prst="rect">
            <a:avLst/>
          </a:prstGeom>
          <a:noFill/>
          <a:ln>
            <a:noFill/>
          </a:ln>
        </p:spPr>
      </p:pic>
      <p:grpSp>
        <p:nvGrpSpPr>
          <p:cNvPr id="2956" name="Google Shape;2956;g3a21c6b2b38_0_3058"/>
          <p:cNvGrpSpPr/>
          <p:nvPr/>
        </p:nvGrpSpPr>
        <p:grpSpPr>
          <a:xfrm rot="5400000">
            <a:off x="4746823" y="1034148"/>
            <a:ext cx="3189350" cy="1336365"/>
            <a:chOff x="5974609" y="421177"/>
            <a:chExt cx="3189350" cy="1336365"/>
          </a:xfrm>
        </p:grpSpPr>
        <p:grpSp>
          <p:nvGrpSpPr>
            <p:cNvPr id="2957" name="Google Shape;2957;g3a21c6b2b38_0_3058"/>
            <p:cNvGrpSpPr/>
            <p:nvPr/>
          </p:nvGrpSpPr>
          <p:grpSpPr>
            <a:xfrm rot="5400000">
              <a:off x="7873551" y="-202767"/>
              <a:ext cx="666463" cy="1914351"/>
              <a:chOff x="2405075" y="2171775"/>
              <a:chExt cx="633400" cy="1900100"/>
            </a:xfrm>
          </p:grpSpPr>
          <p:cxnSp>
            <p:nvCxnSpPr>
              <p:cNvPr id="2958" name="Google Shape;2958;g3a21c6b2b38_0_305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59" name="Google Shape;2959;g3a21c6b2b38_0_305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60" name="Google Shape;2960;g3a21c6b2b38_0_305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61" name="Google Shape;2961;g3a21c6b2b38_0_305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62" name="Google Shape;2962;g3a21c6b2b38_0_305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63" name="Google Shape;2963;g3a21c6b2b38_0_305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64" name="Google Shape;2964;g3a21c6b2b38_0_305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65" name="Google Shape;2965;g3a21c6b2b38_0_305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66" name="Google Shape;2966;g3a21c6b2b38_0_305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67" name="Google Shape;2967;g3a21c6b2b38_0_305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68" name="Google Shape;2968;g3a21c6b2b38_0_305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69" name="Google Shape;2969;g3a21c6b2b38_0_305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70" name="Google Shape;2970;g3a21c6b2b38_0_305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71" name="Google Shape;2971;g3a21c6b2b38_0_305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72" name="Google Shape;2972;g3a21c6b2b38_0_305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973" name="Google Shape;2973;g3a21c6b2b38_0_3058"/>
            <p:cNvGrpSpPr/>
            <p:nvPr/>
          </p:nvGrpSpPr>
          <p:grpSpPr>
            <a:xfrm rot="5400000">
              <a:off x="7873551" y="467135"/>
              <a:ext cx="666463" cy="1914351"/>
              <a:chOff x="2405075" y="2171775"/>
              <a:chExt cx="633400" cy="1900100"/>
            </a:xfrm>
          </p:grpSpPr>
          <p:cxnSp>
            <p:nvCxnSpPr>
              <p:cNvPr id="2974" name="Google Shape;2974;g3a21c6b2b38_0_305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75" name="Google Shape;2975;g3a21c6b2b38_0_305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76" name="Google Shape;2976;g3a21c6b2b38_0_305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77" name="Google Shape;2977;g3a21c6b2b38_0_305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78" name="Google Shape;2978;g3a21c6b2b38_0_305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79" name="Google Shape;2979;g3a21c6b2b38_0_305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80" name="Google Shape;2980;g3a21c6b2b38_0_305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81" name="Google Shape;2981;g3a21c6b2b38_0_305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82" name="Google Shape;2982;g3a21c6b2b38_0_305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83" name="Google Shape;2983;g3a21c6b2b38_0_305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84" name="Google Shape;2984;g3a21c6b2b38_0_305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85" name="Google Shape;2985;g3a21c6b2b38_0_305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86" name="Google Shape;2986;g3a21c6b2b38_0_305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87" name="Google Shape;2987;g3a21c6b2b38_0_305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88" name="Google Shape;2988;g3a21c6b2b38_0_305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2989" name="Google Shape;2989;g3a21c6b2b38_0_3058"/>
            <p:cNvGrpSpPr/>
            <p:nvPr/>
          </p:nvGrpSpPr>
          <p:grpSpPr>
            <a:xfrm rot="5400000">
              <a:off x="6598552" y="-202767"/>
              <a:ext cx="666463" cy="1914351"/>
              <a:chOff x="2405075" y="2171775"/>
              <a:chExt cx="633400" cy="1900100"/>
            </a:xfrm>
          </p:grpSpPr>
          <p:cxnSp>
            <p:nvCxnSpPr>
              <p:cNvPr id="2990" name="Google Shape;2990;g3a21c6b2b38_0_305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91" name="Google Shape;2991;g3a21c6b2b38_0_305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92" name="Google Shape;2992;g3a21c6b2b38_0_305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93" name="Google Shape;2993;g3a21c6b2b38_0_305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94" name="Google Shape;2994;g3a21c6b2b38_0_305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2995" name="Google Shape;2995;g3a21c6b2b38_0_305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96" name="Google Shape;2996;g3a21c6b2b38_0_305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97" name="Google Shape;2997;g3a21c6b2b38_0_305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2998" name="Google Shape;2998;g3a21c6b2b38_0_305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2999" name="Google Shape;2999;g3a21c6b2b38_0_305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000" name="Google Shape;3000;g3a21c6b2b38_0_305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001" name="Google Shape;3001;g3a21c6b2b38_0_305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002" name="Google Shape;3002;g3a21c6b2b38_0_305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003" name="Google Shape;3003;g3a21c6b2b38_0_305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004" name="Google Shape;3004;g3a21c6b2b38_0_305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005" name="Google Shape;3005;g3a21c6b2b38_0_3058"/>
            <p:cNvGrpSpPr/>
            <p:nvPr/>
          </p:nvGrpSpPr>
          <p:grpSpPr>
            <a:xfrm rot="5400000">
              <a:off x="6598552" y="467135"/>
              <a:ext cx="666463" cy="1914351"/>
              <a:chOff x="2405075" y="2171775"/>
              <a:chExt cx="633400" cy="1900100"/>
            </a:xfrm>
          </p:grpSpPr>
          <p:cxnSp>
            <p:nvCxnSpPr>
              <p:cNvPr id="3006" name="Google Shape;3006;g3a21c6b2b38_0_3058"/>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007" name="Google Shape;3007;g3a21c6b2b38_0_3058"/>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008" name="Google Shape;3008;g3a21c6b2b38_0_3058"/>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009" name="Google Shape;3009;g3a21c6b2b38_0_3058"/>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010" name="Google Shape;3010;g3a21c6b2b38_0_3058"/>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011" name="Google Shape;3011;g3a21c6b2b38_0_3058"/>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012" name="Google Shape;3012;g3a21c6b2b38_0_3058"/>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013" name="Google Shape;3013;g3a21c6b2b38_0_3058"/>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014" name="Google Shape;3014;g3a21c6b2b38_0_3058"/>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015" name="Google Shape;3015;g3a21c6b2b38_0_305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016" name="Google Shape;3016;g3a21c6b2b38_0_3058"/>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017" name="Google Shape;3017;g3a21c6b2b38_0_3058"/>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018" name="Google Shape;3018;g3a21c6b2b38_0_3058"/>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019" name="Google Shape;3019;g3a21c6b2b38_0_3058"/>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020" name="Google Shape;3020;g3a21c6b2b38_0_3058"/>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sp>
        <p:nvSpPr>
          <p:cNvPr id="3021" name="Google Shape;3021;g3a21c6b2b38_0_3058"/>
          <p:cNvSpPr txBox="1"/>
          <p:nvPr/>
        </p:nvSpPr>
        <p:spPr>
          <a:xfrm>
            <a:off x="646425" y="1179125"/>
            <a:ext cx="4867200" cy="3786600"/>
          </a:xfrm>
          <a:prstGeom prst="rect">
            <a:avLst/>
          </a:prstGeom>
          <a:noFill/>
          <a:ln>
            <a:noFill/>
          </a:ln>
        </p:spPr>
        <p:txBody>
          <a:bodyPr anchorCtr="0" anchor="t" bIns="91425" lIns="91425" spcFirstLastPara="1" rIns="91425" wrap="square" tIns="91425">
            <a:spAutoFit/>
          </a:bodyPr>
          <a:lstStyle/>
          <a:p>
            <a:pPr indent="-285750" lvl="0" marL="285750" marR="0" rtl="0" algn="just">
              <a:lnSpc>
                <a:spcPct val="100000"/>
              </a:lnSpc>
              <a:spcBef>
                <a:spcPts val="0"/>
              </a:spcBef>
              <a:spcAft>
                <a:spcPts val="0"/>
              </a:spcAft>
              <a:buClr>
                <a:srgbClr val="000000"/>
              </a:buClr>
              <a:buSzPts val="1900"/>
              <a:buFont typeface="Arial"/>
              <a:buChar char="•"/>
            </a:pPr>
            <a:r>
              <a:rPr b="0" i="0" lang="es" sz="1900" u="none" cap="none" strike="noStrike">
                <a:solidFill>
                  <a:srgbClr val="000000"/>
                </a:solidFill>
                <a:latin typeface="Archivo Light"/>
                <a:ea typeface="Archivo Light"/>
                <a:cs typeface="Archivo Light"/>
                <a:sym typeface="Archivo Light"/>
              </a:rPr>
              <a:t>Completamos cuadros con datos de criaturas mitológicas, cuadros para comparar el camino del héroe y el camino de Teseo.</a:t>
            </a:r>
            <a:endParaRPr b="0" i="0" sz="2000" u="none" cap="none" strike="noStrike">
              <a:solidFill>
                <a:srgbClr val="000000"/>
              </a:solidFill>
              <a:latin typeface="Arial"/>
              <a:ea typeface="Arial"/>
              <a:cs typeface="Arial"/>
              <a:sym typeface="Arial"/>
            </a:endParaRPr>
          </a:p>
          <a:p>
            <a:pPr indent="-285750" lvl="0" marL="285750" marR="0" rtl="0" algn="just">
              <a:lnSpc>
                <a:spcPct val="100000"/>
              </a:lnSpc>
              <a:spcBef>
                <a:spcPts val="1000"/>
              </a:spcBef>
              <a:spcAft>
                <a:spcPts val="0"/>
              </a:spcAft>
              <a:buClr>
                <a:srgbClr val="000000"/>
              </a:buClr>
              <a:buSzPts val="1900"/>
              <a:buFont typeface="Arial"/>
              <a:buChar char="•"/>
            </a:pPr>
            <a:r>
              <a:rPr b="0" i="0" lang="es" sz="1900" u="none" cap="none" strike="noStrike">
                <a:solidFill>
                  <a:srgbClr val="000000"/>
                </a:solidFill>
                <a:latin typeface="Archivo Light"/>
                <a:ea typeface="Archivo Light"/>
                <a:cs typeface="Archivo Light"/>
                <a:sym typeface="Archivo Light"/>
              </a:rPr>
              <a:t>Completamos fichas de dioses.</a:t>
            </a:r>
            <a:endParaRPr b="0" i="0" sz="2000" u="none" cap="none" strike="noStrike">
              <a:solidFill>
                <a:srgbClr val="000000"/>
              </a:solidFill>
              <a:latin typeface="Arial"/>
              <a:ea typeface="Arial"/>
              <a:cs typeface="Arial"/>
              <a:sym typeface="Arial"/>
            </a:endParaRPr>
          </a:p>
          <a:p>
            <a:pPr indent="-285750" lvl="0" marL="285750" marR="0" rtl="0" algn="just">
              <a:lnSpc>
                <a:spcPct val="100000"/>
              </a:lnSpc>
              <a:spcBef>
                <a:spcPts val="1000"/>
              </a:spcBef>
              <a:spcAft>
                <a:spcPts val="0"/>
              </a:spcAft>
              <a:buClr>
                <a:srgbClr val="000000"/>
              </a:buClr>
              <a:buSzPts val="1900"/>
              <a:buFont typeface="Arial"/>
              <a:buChar char="•"/>
            </a:pPr>
            <a:r>
              <a:rPr b="0" i="0" lang="es" sz="1900" u="none" cap="none" strike="noStrike">
                <a:solidFill>
                  <a:srgbClr val="000000"/>
                </a:solidFill>
                <a:latin typeface="Archivo Light"/>
                <a:ea typeface="Archivo Light"/>
                <a:cs typeface="Archivo Light"/>
                <a:sym typeface="Archivo Light"/>
              </a:rPr>
              <a:t>Sistematizamos  los componentes de la historia, vimos antologías, tipos de personajes, construcción sustantiva y sustituciones.</a:t>
            </a:r>
            <a:endParaRPr b="0" i="0" sz="2000" u="none" cap="none" strike="noStrike">
              <a:solidFill>
                <a:srgbClr val="000000"/>
              </a:solidFill>
              <a:latin typeface="Arial"/>
              <a:ea typeface="Arial"/>
              <a:cs typeface="Arial"/>
              <a:sym typeface="Arial"/>
            </a:endParaRPr>
          </a:p>
          <a:p>
            <a:pPr indent="-285750" lvl="0" marL="285750" marR="0" rtl="0" algn="just">
              <a:lnSpc>
                <a:spcPct val="100000"/>
              </a:lnSpc>
              <a:spcBef>
                <a:spcPts val="1000"/>
              </a:spcBef>
              <a:spcAft>
                <a:spcPts val="1000"/>
              </a:spcAft>
              <a:buClr>
                <a:srgbClr val="000000"/>
              </a:buClr>
              <a:buSzPts val="1900"/>
              <a:buFont typeface="Arial"/>
              <a:buChar char="•"/>
            </a:pPr>
            <a:r>
              <a:rPr b="0" i="0" lang="es" sz="1900" u="none" cap="none" strike="noStrike">
                <a:solidFill>
                  <a:srgbClr val="000000"/>
                </a:solidFill>
                <a:latin typeface="Archivo Light"/>
                <a:ea typeface="Archivo Light"/>
                <a:cs typeface="Archivo Light"/>
                <a:sym typeface="Archivo Light"/>
              </a:rPr>
              <a:t>Expusimos galerías de personajes mitológicos a mitad de año.</a:t>
            </a:r>
            <a:endParaRPr b="0" i="0" sz="1900" u="none" cap="none" strike="noStrike">
              <a:solidFill>
                <a:srgbClr val="000000"/>
              </a:solidFill>
              <a:latin typeface="Archivo Light"/>
              <a:ea typeface="Archivo Light"/>
              <a:cs typeface="Archivo Light"/>
              <a:sym typeface="Archivo Light"/>
            </a:endParaRPr>
          </a:p>
        </p:txBody>
      </p:sp>
      <p:pic>
        <p:nvPicPr>
          <p:cNvPr id="3022" name="Google Shape;3022;g3a21c6b2b38_0_3058"/>
          <p:cNvPicPr preferRelativeResize="0"/>
          <p:nvPr/>
        </p:nvPicPr>
        <p:blipFill rotWithShape="1">
          <a:blip r:embed="rId4">
            <a:alphaModFix/>
          </a:blip>
          <a:srcRect b="0" l="0" r="0" t="0"/>
          <a:stretch/>
        </p:blipFill>
        <p:spPr>
          <a:xfrm rot="9900001">
            <a:off x="6717777" y="3257113"/>
            <a:ext cx="3672048" cy="3087523"/>
          </a:xfrm>
          <a:prstGeom prst="rect">
            <a:avLst/>
          </a:prstGeom>
          <a:noFill/>
          <a:ln>
            <a:noFill/>
          </a:ln>
        </p:spPr>
      </p:pic>
      <p:sp>
        <p:nvSpPr>
          <p:cNvPr id="3023" name="Google Shape;3023;g3a21c6b2b38_0_3058"/>
          <p:cNvSpPr/>
          <p:nvPr/>
        </p:nvSpPr>
        <p:spPr>
          <a:xfrm>
            <a:off x="5967075" y="714800"/>
            <a:ext cx="2626200" cy="388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4" name="Google Shape;3024;g3a21c6b2b38_0_3058"/>
          <p:cNvSpPr txBox="1"/>
          <p:nvPr/>
        </p:nvSpPr>
        <p:spPr>
          <a:xfrm>
            <a:off x="646425" y="505025"/>
            <a:ext cx="43461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2200" u="none" cap="none" strike="noStrike">
                <a:solidFill>
                  <a:srgbClr val="000000"/>
                </a:solidFill>
                <a:highlight>
                  <a:srgbClr val="B7DB20"/>
                </a:highlight>
                <a:latin typeface="Archivo ExtraBold"/>
                <a:ea typeface="Archivo ExtraBold"/>
                <a:cs typeface="Archivo ExtraBold"/>
                <a:sym typeface="Archivo ExtraBold"/>
              </a:rPr>
              <a:t>Se hace camino al andar….</a:t>
            </a:r>
            <a:r>
              <a:rPr b="0" i="0" lang="es" sz="2000" u="none" cap="none" strike="noStrike">
                <a:solidFill>
                  <a:srgbClr val="000000"/>
                </a:solidFill>
                <a:highlight>
                  <a:srgbClr val="B7DB20"/>
                </a:highlight>
                <a:latin typeface="Archivo ExtraBold"/>
                <a:ea typeface="Archivo ExtraBold"/>
                <a:cs typeface="Archivo ExtraBold"/>
                <a:sym typeface="Archivo ExtraBold"/>
              </a:rPr>
              <a:t>.</a:t>
            </a:r>
            <a:endParaRPr b="0" i="0" sz="2000" u="none" cap="none" strike="noStrike">
              <a:solidFill>
                <a:srgbClr val="000000"/>
              </a:solidFill>
              <a:highlight>
                <a:srgbClr val="B7DB20"/>
              </a:highlight>
              <a:latin typeface="Archivo ExtraBold"/>
              <a:ea typeface="Archivo ExtraBold"/>
              <a:cs typeface="Archivo ExtraBold"/>
              <a:sym typeface="Archivo ExtraBold"/>
            </a:endParaRPr>
          </a:p>
        </p:txBody>
      </p:sp>
      <p:pic>
        <p:nvPicPr>
          <p:cNvPr id="3025" name="Google Shape;3025;g3a21c6b2b38_0_3058"/>
          <p:cNvPicPr preferRelativeResize="0"/>
          <p:nvPr/>
        </p:nvPicPr>
        <p:blipFill rotWithShape="1">
          <a:blip r:embed="rId5">
            <a:alphaModFix/>
          </a:blip>
          <a:srcRect b="0" l="0" r="0" t="0"/>
          <a:stretch/>
        </p:blipFill>
        <p:spPr>
          <a:xfrm rot="2181472">
            <a:off x="8195353" y="444160"/>
            <a:ext cx="554526" cy="456436"/>
          </a:xfrm>
          <a:prstGeom prst="rect">
            <a:avLst/>
          </a:prstGeom>
          <a:noFill/>
          <a:ln>
            <a:noFill/>
          </a:ln>
        </p:spPr>
      </p:pic>
      <p:pic>
        <p:nvPicPr>
          <p:cNvPr descr="C:\Users\lalil\Desktop\4to Taller Presencial\fotos 6to Mayra\Carpeta cuadro comparación héroes.jpeg" id="3026" name="Google Shape;3026;g3a21c6b2b38_0_3058"/>
          <p:cNvPicPr preferRelativeResize="0"/>
          <p:nvPr/>
        </p:nvPicPr>
        <p:blipFill rotWithShape="1">
          <a:blip r:embed="rId6">
            <a:alphaModFix/>
          </a:blip>
          <a:srcRect b="0" l="0" r="0" t="0"/>
          <a:stretch/>
        </p:blipFill>
        <p:spPr>
          <a:xfrm>
            <a:off x="5612407" y="426579"/>
            <a:ext cx="3335534" cy="4447382"/>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0" name="Shape 3030"/>
        <p:cNvGrpSpPr/>
        <p:nvPr/>
      </p:nvGrpSpPr>
      <p:grpSpPr>
        <a:xfrm>
          <a:off x="0" y="0"/>
          <a:ext cx="0" cy="0"/>
          <a:chOff x="0" y="0"/>
          <a:chExt cx="0" cy="0"/>
        </a:xfrm>
      </p:grpSpPr>
      <p:sp>
        <p:nvSpPr>
          <p:cNvPr id="3031" name="Google Shape;3031;g3a21c6b2b38_0_3133"/>
          <p:cNvSpPr txBox="1"/>
          <p:nvPr>
            <p:ph type="title"/>
          </p:nvPr>
        </p:nvSpPr>
        <p:spPr>
          <a:xfrm>
            <a:off x="311699" y="199505"/>
            <a:ext cx="8715900" cy="6396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100000"/>
              </a:lnSpc>
              <a:spcBef>
                <a:spcPts val="0"/>
              </a:spcBef>
              <a:spcAft>
                <a:spcPts val="0"/>
              </a:spcAft>
              <a:buSzPct val="181818"/>
              <a:buNone/>
            </a:pPr>
            <a:r>
              <a:rPr b="1" lang="es" sz="2200"/>
              <a:t>Escrituras que ayudan a escribir:</a:t>
            </a:r>
            <a:r>
              <a:rPr lang="es" sz="2200"/>
              <a:t> </a:t>
            </a:r>
            <a:r>
              <a:rPr b="1" lang="es" sz="2000"/>
              <a:t>Completar cuadros, fichas, glosarios, planes de escritura, listas de cotejo</a:t>
            </a:r>
            <a:endParaRPr b="1" sz="2000"/>
          </a:p>
        </p:txBody>
      </p:sp>
      <p:pic>
        <p:nvPicPr>
          <p:cNvPr descr="C:\Users\lalil\Desktop\4to Taller Presencial\Fotos presentación\Carpeta cuadro Górgonas y Caronte.jpeg" id="3032" name="Google Shape;3032;g3a21c6b2b38_0_3133"/>
          <p:cNvPicPr preferRelativeResize="0"/>
          <p:nvPr/>
        </p:nvPicPr>
        <p:blipFill rotWithShape="1">
          <a:blip r:embed="rId3">
            <a:alphaModFix/>
          </a:blip>
          <a:srcRect b="0" l="0" r="0" t="0"/>
          <a:stretch/>
        </p:blipFill>
        <p:spPr>
          <a:xfrm>
            <a:off x="814647" y="993986"/>
            <a:ext cx="3474720" cy="3857107"/>
          </a:xfrm>
          <a:prstGeom prst="rect">
            <a:avLst/>
          </a:prstGeom>
          <a:noFill/>
          <a:ln>
            <a:noFill/>
          </a:ln>
        </p:spPr>
      </p:pic>
      <p:pic>
        <p:nvPicPr>
          <p:cNvPr descr="C:\Users\lalil\Desktop\4to Taller Presencial\fotos 6to Mayra\Cuadro Yo amo el camino del héroe 3.jpeg" id="3033" name="Google Shape;3033;g3a21c6b2b38_0_3133"/>
          <p:cNvPicPr preferRelativeResize="0"/>
          <p:nvPr/>
        </p:nvPicPr>
        <p:blipFill rotWithShape="1">
          <a:blip r:embed="rId4">
            <a:alphaModFix/>
          </a:blip>
          <a:srcRect b="0" l="0" r="0" t="0"/>
          <a:stretch/>
        </p:blipFill>
        <p:spPr>
          <a:xfrm>
            <a:off x="4804755" y="993986"/>
            <a:ext cx="3408218" cy="4012582"/>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7" name="Shape 3037"/>
        <p:cNvGrpSpPr/>
        <p:nvPr/>
      </p:nvGrpSpPr>
      <p:grpSpPr>
        <a:xfrm>
          <a:off x="0" y="0"/>
          <a:ext cx="0" cy="0"/>
          <a:chOff x="0" y="0"/>
          <a:chExt cx="0" cy="0"/>
        </a:xfrm>
      </p:grpSpPr>
      <p:sp>
        <p:nvSpPr>
          <p:cNvPr id="3038" name="Google Shape;3038;g3a21c6b2b38_0_313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t/>
            </a:r>
            <a:endParaRPr/>
          </a:p>
        </p:txBody>
      </p:sp>
      <p:pic>
        <p:nvPicPr>
          <p:cNvPr descr="C:\Users\lalil\Desktop\4to Taller Presencial\Fotos presentación\Galería de personajes 1.jpeg" id="3039" name="Google Shape;3039;g3a21c6b2b38_0_3139"/>
          <p:cNvPicPr preferRelativeResize="0"/>
          <p:nvPr/>
        </p:nvPicPr>
        <p:blipFill rotWithShape="1">
          <a:blip r:embed="rId3">
            <a:alphaModFix/>
          </a:blip>
          <a:srcRect b="0" l="0" r="0" t="0"/>
          <a:stretch/>
        </p:blipFill>
        <p:spPr>
          <a:xfrm>
            <a:off x="257391" y="532824"/>
            <a:ext cx="3108355" cy="4144470"/>
          </a:xfrm>
          <a:prstGeom prst="rect">
            <a:avLst/>
          </a:prstGeom>
          <a:noFill/>
          <a:ln>
            <a:noFill/>
          </a:ln>
        </p:spPr>
      </p:pic>
      <p:pic>
        <p:nvPicPr>
          <p:cNvPr descr="C:\Users\lalil\Desktop\4to Taller Presencial\Fotos presentación\Galería de personajes 2.jpeg" id="3040" name="Google Shape;3040;g3a21c6b2b38_0_3139"/>
          <p:cNvPicPr preferRelativeResize="0"/>
          <p:nvPr/>
        </p:nvPicPr>
        <p:blipFill rotWithShape="1">
          <a:blip r:embed="rId4">
            <a:alphaModFix/>
          </a:blip>
          <a:srcRect b="0" l="0" r="0" t="0"/>
          <a:stretch/>
        </p:blipFill>
        <p:spPr>
          <a:xfrm>
            <a:off x="3094216" y="350549"/>
            <a:ext cx="3381766" cy="4509021"/>
          </a:xfrm>
          <a:prstGeom prst="rect">
            <a:avLst/>
          </a:prstGeom>
          <a:noFill/>
          <a:ln>
            <a:noFill/>
          </a:ln>
        </p:spPr>
      </p:pic>
      <p:pic>
        <p:nvPicPr>
          <p:cNvPr descr="C:\Users\lalil\Desktop\4to Taller Presencial\Fotos presentación\Galería de personajes 3.jpeg" id="3041" name="Google Shape;3041;g3a21c6b2b38_0_3139"/>
          <p:cNvPicPr preferRelativeResize="0"/>
          <p:nvPr/>
        </p:nvPicPr>
        <p:blipFill rotWithShape="1">
          <a:blip r:embed="rId5">
            <a:alphaModFix/>
          </a:blip>
          <a:srcRect b="0" l="0" r="0" t="0"/>
          <a:stretch/>
        </p:blipFill>
        <p:spPr>
          <a:xfrm>
            <a:off x="6011616" y="500783"/>
            <a:ext cx="3132384" cy="4176512"/>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45" name="Shape 3045"/>
        <p:cNvGrpSpPr/>
        <p:nvPr/>
      </p:nvGrpSpPr>
      <p:grpSpPr>
        <a:xfrm>
          <a:off x="0" y="0"/>
          <a:ext cx="0" cy="0"/>
          <a:chOff x="0" y="0"/>
          <a:chExt cx="0" cy="0"/>
        </a:xfrm>
      </p:grpSpPr>
      <p:pic>
        <p:nvPicPr>
          <p:cNvPr id="3046" name="Google Shape;3046;g3a21c6b2b38_0_3146"/>
          <p:cNvPicPr preferRelativeResize="0"/>
          <p:nvPr/>
        </p:nvPicPr>
        <p:blipFill rotWithShape="1">
          <a:blip r:embed="rId3">
            <a:alphaModFix/>
          </a:blip>
          <a:srcRect b="0" l="0" r="0" t="0"/>
          <a:stretch/>
        </p:blipFill>
        <p:spPr>
          <a:xfrm>
            <a:off x="-303000" y="317575"/>
            <a:ext cx="1261814" cy="311763"/>
          </a:xfrm>
          <a:prstGeom prst="rect">
            <a:avLst/>
          </a:prstGeom>
          <a:noFill/>
          <a:ln>
            <a:noFill/>
          </a:ln>
        </p:spPr>
      </p:pic>
      <p:sp>
        <p:nvSpPr>
          <p:cNvPr id="3047" name="Google Shape;3047;g3a21c6b2b38_0_3146"/>
          <p:cNvSpPr txBox="1"/>
          <p:nvPr/>
        </p:nvSpPr>
        <p:spPr>
          <a:xfrm>
            <a:off x="434700" y="1018525"/>
            <a:ext cx="8274600" cy="4402200"/>
          </a:xfrm>
          <a:prstGeom prst="rect">
            <a:avLst/>
          </a:prstGeom>
          <a:noFill/>
          <a:ln>
            <a:noFill/>
          </a:ln>
        </p:spPr>
        <p:txBody>
          <a:bodyPr anchorCtr="0" anchor="t" bIns="91425" lIns="91425" spcFirstLastPara="1" rIns="91425" wrap="square" tIns="91425">
            <a:spAutoFit/>
          </a:bodyPr>
          <a:lstStyle/>
          <a:p>
            <a:pPr indent="-285750" lvl="0" marL="285750" marR="0" rtl="0" algn="just">
              <a:lnSpc>
                <a:spcPct val="100000"/>
              </a:lnSpc>
              <a:spcBef>
                <a:spcPts val="0"/>
              </a:spcBef>
              <a:spcAft>
                <a:spcPts val="0"/>
              </a:spcAft>
              <a:buClr>
                <a:srgbClr val="000000"/>
              </a:buClr>
              <a:buSzPts val="1300"/>
              <a:buFont typeface="Arial"/>
              <a:buChar char="•"/>
            </a:pPr>
            <a:r>
              <a:rPr b="0" i="0" lang="es" sz="1300" u="none" cap="none" strike="noStrike">
                <a:solidFill>
                  <a:srgbClr val="000000"/>
                </a:solidFill>
                <a:latin typeface="Archivo Light"/>
                <a:ea typeface="Archivo Light"/>
                <a:cs typeface="Archivo Light"/>
                <a:sym typeface="Archivo Light"/>
              </a:rPr>
              <a:t> </a:t>
            </a:r>
            <a:r>
              <a:rPr b="1" i="0" lang="es" sz="1700" u="none" cap="none" strike="noStrike">
                <a:solidFill>
                  <a:srgbClr val="000000"/>
                </a:solidFill>
                <a:latin typeface="Archivo Light"/>
                <a:ea typeface="Archivo Light"/>
                <a:cs typeface="Archivo Light"/>
                <a:sym typeface="Archivo Light"/>
              </a:rPr>
              <a:t>Propuesta trabajo final: Nuestra antología de mitos de 6to</a:t>
            </a:r>
            <a:endParaRPr b="0" i="0" sz="17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Archivo Light"/>
              <a:ea typeface="Archivo Light"/>
              <a:cs typeface="Archivo Light"/>
              <a:sym typeface="Archivo Light"/>
            </a:endParaRPr>
          </a:p>
          <a:p>
            <a:pPr indent="-285750" lvl="0" marL="285750" marR="0" rtl="0" algn="just">
              <a:lnSpc>
                <a:spcPct val="100000"/>
              </a:lnSpc>
              <a:spcBef>
                <a:spcPts val="0"/>
              </a:spcBef>
              <a:spcAft>
                <a:spcPts val="0"/>
              </a:spcAft>
              <a:buClr>
                <a:srgbClr val="000000"/>
              </a:buClr>
              <a:buSzPts val="1600"/>
              <a:buFont typeface="Arial"/>
              <a:buChar char="•"/>
            </a:pPr>
            <a:r>
              <a:rPr b="0" i="0" lang="es" sz="1600" u="none" cap="none" strike="noStrike">
                <a:solidFill>
                  <a:srgbClr val="000000"/>
                </a:solidFill>
                <a:latin typeface="Archivo Light"/>
                <a:ea typeface="Archivo Light"/>
                <a:cs typeface="Archivo Light"/>
                <a:sym typeface="Archivo Light"/>
              </a:rPr>
              <a:t>El</a:t>
            </a:r>
            <a:r>
              <a:rPr b="1" i="0" lang="es" sz="1600" u="none" cap="none" strike="noStrike">
                <a:solidFill>
                  <a:srgbClr val="000000"/>
                </a:solidFill>
                <a:latin typeface="Archivo Light"/>
                <a:ea typeface="Archivo Light"/>
                <a:cs typeface="Archivo Light"/>
                <a:sym typeface="Archivo Light"/>
              </a:rPr>
              <a:t> classroom</a:t>
            </a:r>
            <a:r>
              <a:rPr b="0" i="0" lang="es" sz="1600" u="none" cap="none" strike="noStrike">
                <a:solidFill>
                  <a:srgbClr val="000000"/>
                </a:solidFill>
                <a:latin typeface="Archivo Light"/>
                <a:ea typeface="Archivo Light"/>
                <a:cs typeface="Archivo Light"/>
                <a:sym typeface="Archivo Light"/>
              </a:rPr>
              <a:t>, nuestro nexo, “la zanahoria” que los pone en acción: usar la compu, escribir en el procesador de textos.</a:t>
            </a:r>
            <a:endParaRPr b="0" i="0" sz="17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chivo Light"/>
              <a:ea typeface="Archivo Light"/>
              <a:cs typeface="Archivo Light"/>
              <a:sym typeface="Archivo Light"/>
            </a:endParaRPr>
          </a:p>
          <a:p>
            <a:pPr indent="-285750" lvl="0" marL="285750" marR="0" rtl="0" algn="just">
              <a:lnSpc>
                <a:spcPct val="100000"/>
              </a:lnSpc>
              <a:spcBef>
                <a:spcPts val="0"/>
              </a:spcBef>
              <a:spcAft>
                <a:spcPts val="0"/>
              </a:spcAft>
              <a:buClr>
                <a:srgbClr val="000000"/>
              </a:buClr>
              <a:buSzPts val="1600"/>
              <a:buFont typeface="Arial"/>
              <a:buChar char="•"/>
            </a:pPr>
            <a:r>
              <a:rPr b="1" i="0" lang="es" sz="1600" u="none" cap="none" strike="noStrike">
                <a:solidFill>
                  <a:srgbClr val="000000"/>
                </a:solidFill>
                <a:latin typeface="Archivo Light"/>
                <a:ea typeface="Archivo Light"/>
                <a:cs typeface="Archivo Light"/>
                <a:sym typeface="Archivo Light"/>
              </a:rPr>
              <a:t>Consigna: </a:t>
            </a:r>
            <a:r>
              <a:rPr b="1" i="1" lang="es" sz="1600" u="none" cap="none" strike="noStrike">
                <a:solidFill>
                  <a:srgbClr val="000000"/>
                </a:solidFill>
                <a:latin typeface="Archivo Light"/>
                <a:ea typeface="Archivo Light"/>
                <a:cs typeface="Archivo Light"/>
                <a:sym typeface="Archivo Light"/>
              </a:rPr>
              <a:t>Creación de un mito en parejas.</a:t>
            </a:r>
            <a:endParaRPr b="0" i="0" sz="17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chivo Light"/>
              <a:ea typeface="Archivo Light"/>
              <a:cs typeface="Archivo Light"/>
              <a:sym typeface="Archivo Light"/>
            </a:endParaRPr>
          </a:p>
          <a:p>
            <a:pPr indent="-285750" lvl="0" marL="285750" marR="0" rtl="0" algn="just">
              <a:lnSpc>
                <a:spcPct val="100000"/>
              </a:lnSpc>
              <a:spcBef>
                <a:spcPts val="0"/>
              </a:spcBef>
              <a:spcAft>
                <a:spcPts val="0"/>
              </a:spcAft>
              <a:buClr>
                <a:srgbClr val="000000"/>
              </a:buClr>
              <a:buSzPts val="1600"/>
              <a:buFont typeface="Arial"/>
              <a:buChar char="•"/>
            </a:pPr>
            <a:r>
              <a:rPr b="0" i="0" lang="es" sz="1600" u="none" cap="none" strike="noStrike">
                <a:solidFill>
                  <a:srgbClr val="000000"/>
                </a:solidFill>
                <a:latin typeface="Archivo Light"/>
                <a:ea typeface="Archivo Light"/>
                <a:cs typeface="Archivo Light"/>
                <a:sym typeface="Archivo Light"/>
              </a:rPr>
              <a:t>Brindar</a:t>
            </a:r>
            <a:r>
              <a:rPr b="1" i="0" lang="es" sz="1600" u="none" cap="none" strike="noStrike">
                <a:solidFill>
                  <a:srgbClr val="000000"/>
                </a:solidFill>
                <a:latin typeface="Archivo Light"/>
                <a:ea typeface="Archivo Light"/>
                <a:cs typeface="Archivo Light"/>
                <a:sym typeface="Archivo Light"/>
              </a:rPr>
              <a:t> guía </a:t>
            </a:r>
            <a:r>
              <a:rPr b="0" i="0" lang="es" sz="1600" u="none" cap="none" strike="noStrike">
                <a:solidFill>
                  <a:srgbClr val="000000"/>
                </a:solidFill>
                <a:latin typeface="Archivo Light"/>
                <a:ea typeface="Archivo Light"/>
                <a:cs typeface="Archivo Light"/>
                <a:sym typeface="Archivo Light"/>
              </a:rPr>
              <a:t>a modo de </a:t>
            </a:r>
            <a:r>
              <a:rPr b="0" i="1" lang="es" sz="1600" u="none" cap="none" strike="noStrike">
                <a:solidFill>
                  <a:srgbClr val="000000"/>
                </a:solidFill>
                <a:latin typeface="Archivo Light"/>
                <a:ea typeface="Archivo Light"/>
                <a:cs typeface="Archivo Light"/>
                <a:sym typeface="Archivo Light"/>
              </a:rPr>
              <a:t>núcleos narrativos</a:t>
            </a:r>
            <a:endParaRPr b="0" i="0" sz="1700" u="none" cap="none" strike="noStrike">
              <a:solidFill>
                <a:srgbClr val="000000"/>
              </a:solidFill>
              <a:latin typeface="Arial"/>
              <a:ea typeface="Arial"/>
              <a:cs typeface="Arial"/>
              <a:sym typeface="Arial"/>
            </a:endParaRPr>
          </a:p>
          <a:p>
            <a:pPr indent="-203200" lvl="0" marL="285750" marR="0" rtl="0" algn="just">
              <a:lnSpc>
                <a:spcPct val="100000"/>
              </a:lnSpc>
              <a:spcBef>
                <a:spcPts val="0"/>
              </a:spcBef>
              <a:spcAft>
                <a:spcPts val="0"/>
              </a:spcAft>
              <a:buClr>
                <a:srgbClr val="000000"/>
              </a:buClr>
              <a:buSzPts val="1300"/>
              <a:buFont typeface="Arial"/>
              <a:buNone/>
            </a:pPr>
            <a:r>
              <a:t/>
            </a:r>
            <a:endParaRPr b="0" i="0" sz="1600" u="none" cap="none" strike="noStrike">
              <a:solidFill>
                <a:srgbClr val="000000"/>
              </a:solidFill>
              <a:latin typeface="Archivo Light"/>
              <a:ea typeface="Archivo Light"/>
              <a:cs typeface="Archivo Light"/>
              <a:sym typeface="Archivo Light"/>
            </a:endParaRPr>
          </a:p>
          <a:p>
            <a:pPr indent="-285750" lvl="0" marL="285750" marR="0" rtl="0" algn="just">
              <a:lnSpc>
                <a:spcPct val="100000"/>
              </a:lnSpc>
              <a:spcBef>
                <a:spcPts val="0"/>
              </a:spcBef>
              <a:spcAft>
                <a:spcPts val="0"/>
              </a:spcAft>
              <a:buClr>
                <a:srgbClr val="000000"/>
              </a:buClr>
              <a:buSzPts val="1600"/>
              <a:buFont typeface="Arial"/>
              <a:buChar char="•"/>
            </a:pPr>
            <a:r>
              <a:rPr b="0" i="0" lang="es" sz="1600" u="none" cap="none" strike="noStrike">
                <a:solidFill>
                  <a:srgbClr val="000000"/>
                </a:solidFill>
                <a:latin typeface="Archivo Light"/>
                <a:ea typeface="Archivo Light"/>
                <a:cs typeface="Archivo Light"/>
                <a:sym typeface="Archivo Light"/>
              </a:rPr>
              <a:t>Escritura de </a:t>
            </a:r>
            <a:r>
              <a:rPr b="1" i="1" lang="es" sz="1600" u="none" cap="none" strike="noStrike">
                <a:solidFill>
                  <a:srgbClr val="000000"/>
                </a:solidFill>
                <a:latin typeface="Archivo Light"/>
                <a:ea typeface="Archivo Light"/>
                <a:cs typeface="Archivo Light"/>
                <a:sym typeface="Archivo Light"/>
              </a:rPr>
              <a:t>primeros borradores</a:t>
            </a:r>
            <a:r>
              <a:rPr b="0" i="0" lang="es" sz="1600" u="none" cap="none" strike="noStrike">
                <a:solidFill>
                  <a:srgbClr val="000000"/>
                </a:solidFill>
                <a:latin typeface="Archivo Light"/>
                <a:ea typeface="Archivo Light"/>
                <a:cs typeface="Archivo Light"/>
                <a:sym typeface="Archivo Light"/>
              </a:rPr>
              <a:t>.</a:t>
            </a:r>
            <a:endParaRPr b="0" i="0" sz="1700" u="none" cap="none" strike="noStrike">
              <a:solidFill>
                <a:srgbClr val="000000"/>
              </a:solidFill>
              <a:latin typeface="Arial"/>
              <a:ea typeface="Arial"/>
              <a:cs typeface="Arial"/>
              <a:sym typeface="Arial"/>
            </a:endParaRPr>
          </a:p>
          <a:p>
            <a:pPr indent="-203200" lvl="0" marL="285750" marR="0" rtl="0" algn="just">
              <a:lnSpc>
                <a:spcPct val="100000"/>
              </a:lnSpc>
              <a:spcBef>
                <a:spcPts val="0"/>
              </a:spcBef>
              <a:spcAft>
                <a:spcPts val="0"/>
              </a:spcAft>
              <a:buClr>
                <a:srgbClr val="000000"/>
              </a:buClr>
              <a:buSzPts val="1300"/>
              <a:buFont typeface="Arial"/>
              <a:buNone/>
            </a:pPr>
            <a:r>
              <a:t/>
            </a:r>
            <a:endParaRPr b="0" i="0" sz="1600" u="none" cap="none" strike="noStrike">
              <a:solidFill>
                <a:srgbClr val="000000"/>
              </a:solidFill>
              <a:latin typeface="Archivo Light"/>
              <a:ea typeface="Archivo Light"/>
              <a:cs typeface="Archivo Light"/>
              <a:sym typeface="Archivo Light"/>
            </a:endParaRPr>
          </a:p>
          <a:p>
            <a:pPr indent="-285750" lvl="0" marL="285750" marR="0" rtl="0" algn="just">
              <a:lnSpc>
                <a:spcPct val="100000"/>
              </a:lnSpc>
              <a:spcBef>
                <a:spcPts val="0"/>
              </a:spcBef>
              <a:spcAft>
                <a:spcPts val="0"/>
              </a:spcAft>
              <a:buClr>
                <a:srgbClr val="000000"/>
              </a:buClr>
              <a:buSzPts val="1600"/>
              <a:buFont typeface="Arial"/>
              <a:buChar char="•"/>
            </a:pPr>
            <a:r>
              <a:rPr b="1" i="0" lang="es" sz="1600" u="none" cap="none" strike="noStrike">
                <a:solidFill>
                  <a:srgbClr val="000000"/>
                </a:solidFill>
                <a:latin typeface="Archivo Light"/>
                <a:ea typeface="Archivo Light"/>
                <a:cs typeface="Archivo Light"/>
                <a:sym typeface="Archivo Light"/>
              </a:rPr>
              <a:t>Lista de cotejo </a:t>
            </a:r>
            <a:r>
              <a:rPr b="0" i="0" lang="es" sz="1600" u="none" cap="none" strike="noStrike">
                <a:solidFill>
                  <a:srgbClr val="000000"/>
                </a:solidFill>
                <a:latin typeface="Archivo Light"/>
                <a:ea typeface="Archivo Light"/>
                <a:cs typeface="Archivo Light"/>
                <a:sym typeface="Archivo Light"/>
              </a:rPr>
              <a:t>para </a:t>
            </a:r>
            <a:r>
              <a:rPr b="1" i="1" lang="es" sz="1600" u="none" cap="none" strike="noStrike">
                <a:solidFill>
                  <a:srgbClr val="000000"/>
                </a:solidFill>
                <a:latin typeface="Archivo Light"/>
                <a:ea typeface="Archivo Light"/>
                <a:cs typeface="Archivo Light"/>
                <a:sym typeface="Archivo Light"/>
              </a:rPr>
              <a:t>autocorregirse</a:t>
            </a:r>
            <a:endParaRPr b="0" i="0" sz="1700" u="none" cap="none" strike="noStrike">
              <a:solidFill>
                <a:srgbClr val="000000"/>
              </a:solidFill>
              <a:latin typeface="Arial"/>
              <a:ea typeface="Arial"/>
              <a:cs typeface="Arial"/>
              <a:sym typeface="Arial"/>
            </a:endParaRPr>
          </a:p>
          <a:p>
            <a:pPr indent="-203200" lvl="0" marL="285750" marR="0" rtl="0" algn="just">
              <a:lnSpc>
                <a:spcPct val="100000"/>
              </a:lnSpc>
              <a:spcBef>
                <a:spcPts val="0"/>
              </a:spcBef>
              <a:spcAft>
                <a:spcPts val="0"/>
              </a:spcAft>
              <a:buClr>
                <a:srgbClr val="000000"/>
              </a:buClr>
              <a:buSzPts val="1300"/>
              <a:buFont typeface="Arial"/>
              <a:buNone/>
            </a:pPr>
            <a:r>
              <a:t/>
            </a:r>
            <a:endParaRPr b="0" i="0" sz="1600" u="none" cap="none" strike="noStrike">
              <a:solidFill>
                <a:srgbClr val="000000"/>
              </a:solidFill>
              <a:latin typeface="Archivo Light"/>
              <a:ea typeface="Archivo Light"/>
              <a:cs typeface="Archivo Light"/>
              <a:sym typeface="Archivo Light"/>
            </a:endParaRPr>
          </a:p>
          <a:p>
            <a:pPr indent="-285750" lvl="0" marL="285750" marR="0" rtl="0" algn="just">
              <a:lnSpc>
                <a:spcPct val="100000"/>
              </a:lnSpc>
              <a:spcBef>
                <a:spcPts val="0"/>
              </a:spcBef>
              <a:spcAft>
                <a:spcPts val="0"/>
              </a:spcAft>
              <a:buClr>
                <a:srgbClr val="000000"/>
              </a:buClr>
              <a:buSzPts val="1600"/>
              <a:buFont typeface="Arial"/>
              <a:buChar char="•"/>
            </a:pPr>
            <a:r>
              <a:rPr b="1" i="0" lang="es" sz="1600" u="none" cap="none" strike="noStrike">
                <a:solidFill>
                  <a:srgbClr val="000000"/>
                </a:solidFill>
                <a:latin typeface="Archivo Light"/>
                <a:ea typeface="Archivo Light"/>
                <a:cs typeface="Archivo Light"/>
                <a:sym typeface="Archivo Light"/>
              </a:rPr>
              <a:t>Devolución </a:t>
            </a:r>
            <a:r>
              <a:rPr b="0" i="0" lang="es" sz="1600" u="none" cap="none" strike="noStrike">
                <a:solidFill>
                  <a:srgbClr val="000000"/>
                </a:solidFill>
                <a:latin typeface="Archivo Light"/>
                <a:ea typeface="Archivo Light"/>
                <a:cs typeface="Archivo Light"/>
                <a:sym typeface="Archivo Light"/>
              </a:rPr>
              <a:t>con </a:t>
            </a:r>
            <a:r>
              <a:rPr b="1" i="1" lang="es" sz="1600" u="none" cap="none" strike="noStrike">
                <a:solidFill>
                  <a:srgbClr val="000000"/>
                </a:solidFill>
                <a:latin typeface="Archivo Light"/>
                <a:ea typeface="Archivo Light"/>
                <a:cs typeface="Archivo Light"/>
                <a:sym typeface="Archivo Light"/>
              </a:rPr>
              <a:t>intervenciones precisas </a:t>
            </a:r>
            <a:r>
              <a:rPr b="0" i="0" lang="es" sz="1600" u="none" cap="none" strike="noStrike">
                <a:solidFill>
                  <a:srgbClr val="000000"/>
                </a:solidFill>
                <a:latin typeface="Archivo Light"/>
                <a:ea typeface="Archivo Light"/>
                <a:cs typeface="Archivo Light"/>
                <a:sym typeface="Archivo Light"/>
              </a:rPr>
              <a:t>para pulir la escritura</a:t>
            </a:r>
            <a:endParaRPr b="0" i="0" sz="1700" u="none" cap="none" strike="noStrike">
              <a:solidFill>
                <a:srgbClr val="000000"/>
              </a:solidFill>
              <a:latin typeface="Arial"/>
              <a:ea typeface="Arial"/>
              <a:cs typeface="Arial"/>
              <a:sym typeface="Arial"/>
            </a:endParaRPr>
          </a:p>
          <a:p>
            <a:pPr indent="-203200" lvl="0" marL="285750" marR="0" rtl="0" algn="just">
              <a:lnSpc>
                <a:spcPct val="100000"/>
              </a:lnSpc>
              <a:spcBef>
                <a:spcPts val="0"/>
              </a:spcBef>
              <a:spcAft>
                <a:spcPts val="0"/>
              </a:spcAft>
              <a:buClr>
                <a:srgbClr val="000000"/>
              </a:buClr>
              <a:buSzPts val="1300"/>
              <a:buFont typeface="Arial"/>
              <a:buNone/>
            </a:pPr>
            <a:r>
              <a:t/>
            </a:r>
            <a:endParaRPr b="0" i="0" sz="1600" u="none" cap="none" strike="noStrike">
              <a:solidFill>
                <a:srgbClr val="000000"/>
              </a:solidFill>
              <a:latin typeface="Archivo Light"/>
              <a:ea typeface="Archivo Light"/>
              <a:cs typeface="Archivo Light"/>
              <a:sym typeface="Archivo Light"/>
            </a:endParaRPr>
          </a:p>
          <a:p>
            <a:pPr indent="-285750" lvl="0" marL="285750" marR="0" rtl="0" algn="just">
              <a:lnSpc>
                <a:spcPct val="100000"/>
              </a:lnSpc>
              <a:spcBef>
                <a:spcPts val="0"/>
              </a:spcBef>
              <a:spcAft>
                <a:spcPts val="0"/>
              </a:spcAft>
              <a:buClr>
                <a:srgbClr val="000000"/>
              </a:buClr>
              <a:buSzPts val="1600"/>
              <a:buFont typeface="Arial"/>
              <a:buChar char="•"/>
            </a:pPr>
            <a:r>
              <a:rPr b="0" i="0" lang="es" sz="1600" u="none" cap="none" strike="noStrike">
                <a:solidFill>
                  <a:srgbClr val="000000"/>
                </a:solidFill>
                <a:latin typeface="Archivo Light"/>
                <a:ea typeface="Archivo Light"/>
                <a:cs typeface="Archivo Light"/>
                <a:sym typeface="Archivo Light"/>
              </a:rPr>
              <a:t>Escritura </a:t>
            </a:r>
            <a:r>
              <a:rPr b="1" i="0" lang="es" sz="1600" u="none" cap="none" strike="noStrike">
                <a:solidFill>
                  <a:srgbClr val="000000"/>
                </a:solidFill>
                <a:latin typeface="Archivo Light"/>
                <a:ea typeface="Archivo Light"/>
                <a:cs typeface="Archivo Light"/>
                <a:sym typeface="Archivo Light"/>
              </a:rPr>
              <a:t>del prólogo y el índice </a:t>
            </a:r>
            <a:r>
              <a:rPr b="0" i="0" lang="es" sz="1600" u="none" cap="none" strike="noStrike">
                <a:solidFill>
                  <a:srgbClr val="000000"/>
                </a:solidFill>
                <a:latin typeface="Archivo Light"/>
                <a:ea typeface="Archivo Light"/>
                <a:cs typeface="Archivo Light"/>
                <a:sym typeface="Archivo Light"/>
              </a:rPr>
              <a:t>por </a:t>
            </a:r>
            <a:r>
              <a:rPr b="1" i="1" lang="es" sz="1600" u="none" cap="none" strike="noStrike">
                <a:solidFill>
                  <a:srgbClr val="000000"/>
                </a:solidFill>
                <a:latin typeface="Archivo Light"/>
                <a:ea typeface="Archivo Light"/>
                <a:cs typeface="Archivo Light"/>
                <a:sym typeface="Archivo Light"/>
              </a:rPr>
              <a:t>dictado al docente.</a:t>
            </a:r>
            <a:endParaRPr b="0" i="0" sz="1700" u="none" cap="none" strike="noStrike">
              <a:solidFill>
                <a:srgbClr val="000000"/>
              </a:solidFill>
              <a:latin typeface="Arial"/>
              <a:ea typeface="Arial"/>
              <a:cs typeface="Arial"/>
              <a:sym typeface="Arial"/>
            </a:endParaRPr>
          </a:p>
          <a:p>
            <a:pPr indent="-203200" lvl="0" marL="285750" marR="0" rtl="0" algn="just">
              <a:lnSpc>
                <a:spcPct val="100000"/>
              </a:lnSpc>
              <a:spcBef>
                <a:spcPts val="0"/>
              </a:spcBef>
              <a:spcAft>
                <a:spcPts val="0"/>
              </a:spcAft>
              <a:buClr>
                <a:srgbClr val="000000"/>
              </a:buClr>
              <a:buSzPts val="1300"/>
              <a:buFont typeface="Arial"/>
              <a:buNone/>
            </a:pPr>
            <a:r>
              <a:t/>
            </a:r>
            <a:endParaRPr b="0" i="0" sz="1600" u="none" cap="none" strike="noStrike">
              <a:solidFill>
                <a:srgbClr val="000000"/>
              </a:solidFill>
              <a:latin typeface="Archivo Light"/>
              <a:ea typeface="Archivo Light"/>
              <a:cs typeface="Archivo Light"/>
              <a:sym typeface="Archivo Light"/>
            </a:endParaRPr>
          </a:p>
        </p:txBody>
      </p:sp>
      <p:cxnSp>
        <p:nvCxnSpPr>
          <p:cNvPr id="3048" name="Google Shape;3048;g3a21c6b2b38_0_3146"/>
          <p:cNvCxnSpPr/>
          <p:nvPr/>
        </p:nvCxnSpPr>
        <p:spPr>
          <a:xfrm rot="10800000">
            <a:off x="1495707" y="629343"/>
            <a:ext cx="119700" cy="0"/>
          </a:xfrm>
          <a:prstGeom prst="straightConnector1">
            <a:avLst/>
          </a:prstGeom>
          <a:noFill/>
          <a:ln cap="flat" cmpd="sng" w="28575">
            <a:solidFill>
              <a:srgbClr val="B7DB20"/>
            </a:solidFill>
            <a:prstDash val="solid"/>
            <a:round/>
            <a:headEnd len="sm" w="sm" type="none"/>
            <a:tailEnd len="sm" w="sm" type="none"/>
          </a:ln>
        </p:spPr>
      </p:cxnSp>
      <p:sp>
        <p:nvSpPr>
          <p:cNvPr id="3049" name="Google Shape;3049;g3a21c6b2b38_0_3146"/>
          <p:cNvSpPr txBox="1"/>
          <p:nvPr/>
        </p:nvSpPr>
        <p:spPr>
          <a:xfrm>
            <a:off x="1050075" y="221025"/>
            <a:ext cx="2808300" cy="6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rgbClr val="000000"/>
                </a:solidFill>
                <a:highlight>
                  <a:srgbClr val="B7DB20"/>
                </a:highlight>
                <a:latin typeface="Nunito ExtraBold"/>
                <a:ea typeface="Nunito ExtraBold"/>
                <a:cs typeface="Nunito ExtraBold"/>
                <a:sym typeface="Nunito ExtraBold"/>
              </a:rPr>
              <a:t>Vamos que podemos……</a:t>
            </a:r>
            <a:endParaRPr b="0" i="0" sz="1800" u="none" cap="none" strike="noStrike">
              <a:solidFill>
                <a:srgbClr val="000000"/>
              </a:solidFill>
              <a:highlight>
                <a:srgbClr val="B7DB20"/>
              </a:highlight>
              <a:latin typeface="Nunito ExtraBold"/>
              <a:ea typeface="Nunito ExtraBold"/>
              <a:cs typeface="Nunito ExtraBold"/>
              <a:sym typeface="Nunito ExtraBold"/>
            </a:endParaRPr>
          </a:p>
        </p:txBody>
      </p:sp>
      <p:sp>
        <p:nvSpPr>
          <p:cNvPr id="3050" name="Google Shape;3050;g3a21c6b2b38_0_3146"/>
          <p:cNvSpPr/>
          <p:nvPr/>
        </p:nvSpPr>
        <p:spPr>
          <a:xfrm>
            <a:off x="-27150" y="5544125"/>
            <a:ext cx="9198300" cy="240900"/>
          </a:xfrm>
          <a:prstGeom prst="rect">
            <a:avLst/>
          </a:prstGeom>
          <a:gradFill>
            <a:gsLst>
              <a:gs pos="0">
                <a:srgbClr val="D5EE28"/>
              </a:gs>
              <a:gs pos="100000">
                <a:srgbClr val="086151"/>
              </a:gs>
            </a:gsLst>
            <a:lin ang="10800025"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51" name="Google Shape;3051;g3a21c6b2b38_0_3146"/>
          <p:cNvGrpSpPr/>
          <p:nvPr/>
        </p:nvGrpSpPr>
        <p:grpSpPr>
          <a:xfrm>
            <a:off x="-302993" y="4317805"/>
            <a:ext cx="2799007" cy="584818"/>
            <a:chOff x="-302993" y="4101830"/>
            <a:chExt cx="2799007" cy="584818"/>
          </a:xfrm>
        </p:grpSpPr>
        <p:grpSp>
          <p:nvGrpSpPr>
            <p:cNvPr id="3052" name="Google Shape;3052;g3a21c6b2b38_0_3146"/>
            <p:cNvGrpSpPr/>
            <p:nvPr/>
          </p:nvGrpSpPr>
          <p:grpSpPr>
            <a:xfrm rot="5400000">
              <a:off x="1363571" y="3554205"/>
              <a:ext cx="584818" cy="1680068"/>
              <a:chOff x="2405075" y="2171775"/>
              <a:chExt cx="633400" cy="1900100"/>
            </a:xfrm>
          </p:grpSpPr>
          <p:cxnSp>
            <p:nvCxnSpPr>
              <p:cNvPr id="3053" name="Google Shape;3053;g3a21c6b2b38_0_314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054" name="Google Shape;3054;g3a21c6b2b38_0_314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055" name="Google Shape;3055;g3a21c6b2b38_0_314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056" name="Google Shape;3056;g3a21c6b2b38_0_314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057" name="Google Shape;3057;g3a21c6b2b38_0_314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058" name="Google Shape;3058;g3a21c6b2b38_0_314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059" name="Google Shape;3059;g3a21c6b2b38_0_314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060" name="Google Shape;3060;g3a21c6b2b38_0_314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061" name="Google Shape;3061;g3a21c6b2b38_0_314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062" name="Google Shape;3062;g3a21c6b2b38_0_314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063" name="Google Shape;3063;g3a21c6b2b38_0_314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064" name="Google Shape;3064;g3a21c6b2b38_0_314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065" name="Google Shape;3065;g3a21c6b2b38_0_314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066" name="Google Shape;3066;g3a21c6b2b38_0_314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067" name="Google Shape;3067;g3a21c6b2b38_0_314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nvGrpSpPr>
            <p:cNvPr id="3068" name="Google Shape;3068;g3a21c6b2b38_0_3146"/>
            <p:cNvGrpSpPr/>
            <p:nvPr/>
          </p:nvGrpSpPr>
          <p:grpSpPr>
            <a:xfrm rot="5400000">
              <a:off x="244632" y="3554205"/>
              <a:ext cx="584818" cy="1680068"/>
              <a:chOff x="2405075" y="2171775"/>
              <a:chExt cx="633400" cy="1900100"/>
            </a:xfrm>
          </p:grpSpPr>
          <p:cxnSp>
            <p:nvCxnSpPr>
              <p:cNvPr id="3069" name="Google Shape;3069;g3a21c6b2b38_0_3146"/>
              <p:cNvCxnSpPr/>
              <p:nvPr/>
            </p:nvCxnSpPr>
            <p:spPr>
              <a:xfrm>
                <a:off x="24050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070" name="Google Shape;3070;g3a21c6b2b38_0_3146"/>
              <p:cNvCxnSpPr/>
              <p:nvPr/>
            </p:nvCxnSpPr>
            <p:spPr>
              <a:xfrm>
                <a:off x="25479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071" name="Google Shape;3071;g3a21c6b2b38_0_3146"/>
              <p:cNvCxnSpPr/>
              <p:nvPr/>
            </p:nvCxnSpPr>
            <p:spPr>
              <a:xfrm>
                <a:off x="2700350"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072" name="Google Shape;3072;g3a21c6b2b38_0_3146"/>
              <p:cNvCxnSpPr/>
              <p:nvPr/>
            </p:nvCxnSpPr>
            <p:spPr>
              <a:xfrm>
                <a:off x="28622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073" name="Google Shape;3073;g3a21c6b2b38_0_3146"/>
              <p:cNvCxnSpPr/>
              <p:nvPr/>
            </p:nvCxnSpPr>
            <p:spPr>
              <a:xfrm>
                <a:off x="3038475" y="2488425"/>
                <a:ext cx="0" cy="1266900"/>
              </a:xfrm>
              <a:prstGeom prst="straightConnector1">
                <a:avLst/>
              </a:prstGeom>
              <a:noFill/>
              <a:ln cap="flat" cmpd="sng" w="9525">
                <a:solidFill>
                  <a:srgbClr val="D9D9D9"/>
                </a:solidFill>
                <a:prstDash val="solid"/>
                <a:round/>
                <a:headEnd len="sm" w="sm" type="none"/>
                <a:tailEnd len="sm" w="sm" type="none"/>
              </a:ln>
            </p:spPr>
          </p:cxnSp>
          <p:cxnSp>
            <p:nvCxnSpPr>
              <p:cNvPr id="3074" name="Google Shape;3074;g3a21c6b2b38_0_3146"/>
              <p:cNvCxnSpPr/>
              <p:nvPr/>
            </p:nvCxnSpPr>
            <p:spPr>
              <a:xfrm>
                <a:off x="2721825" y="2171775"/>
                <a:ext cx="0" cy="633300"/>
              </a:xfrm>
              <a:prstGeom prst="straightConnector1">
                <a:avLst/>
              </a:prstGeom>
              <a:noFill/>
              <a:ln cap="flat" cmpd="sng" w="9525">
                <a:solidFill>
                  <a:srgbClr val="D9D9D9"/>
                </a:solidFill>
                <a:prstDash val="solid"/>
                <a:round/>
                <a:headEnd len="sm" w="sm" type="none"/>
                <a:tailEnd len="sm" w="sm" type="none"/>
              </a:ln>
            </p:spPr>
          </p:cxnSp>
          <p:cxnSp>
            <p:nvCxnSpPr>
              <p:cNvPr id="3075" name="Google Shape;3075;g3a21c6b2b38_0_3146"/>
              <p:cNvCxnSpPr/>
              <p:nvPr/>
            </p:nvCxnSpPr>
            <p:spPr>
              <a:xfrm>
                <a:off x="2721825" y="2314650"/>
                <a:ext cx="0" cy="633300"/>
              </a:xfrm>
              <a:prstGeom prst="straightConnector1">
                <a:avLst/>
              </a:prstGeom>
              <a:noFill/>
              <a:ln cap="flat" cmpd="sng" w="9525">
                <a:solidFill>
                  <a:srgbClr val="D9D9D9"/>
                </a:solidFill>
                <a:prstDash val="solid"/>
                <a:round/>
                <a:headEnd len="sm" w="sm" type="none"/>
                <a:tailEnd len="sm" w="sm" type="none"/>
              </a:ln>
            </p:spPr>
          </p:cxnSp>
          <p:cxnSp>
            <p:nvCxnSpPr>
              <p:cNvPr id="3076" name="Google Shape;3076;g3a21c6b2b38_0_3146"/>
              <p:cNvCxnSpPr/>
              <p:nvPr/>
            </p:nvCxnSpPr>
            <p:spPr>
              <a:xfrm>
                <a:off x="2721825" y="2467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077" name="Google Shape;3077;g3a21c6b2b38_0_3146"/>
              <p:cNvCxnSpPr/>
              <p:nvPr/>
            </p:nvCxnSpPr>
            <p:spPr>
              <a:xfrm>
                <a:off x="2721825" y="2628975"/>
                <a:ext cx="0" cy="633300"/>
              </a:xfrm>
              <a:prstGeom prst="straightConnector1">
                <a:avLst/>
              </a:prstGeom>
              <a:noFill/>
              <a:ln cap="flat" cmpd="sng" w="9525">
                <a:solidFill>
                  <a:srgbClr val="D9D9D9"/>
                </a:solidFill>
                <a:prstDash val="solid"/>
                <a:round/>
                <a:headEnd len="sm" w="sm" type="none"/>
                <a:tailEnd len="sm" w="sm" type="none"/>
              </a:ln>
            </p:spPr>
          </p:cxnSp>
          <p:cxnSp>
            <p:nvCxnSpPr>
              <p:cNvPr id="3078" name="Google Shape;3078;g3a21c6b2b38_0_314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079" name="Google Shape;3079;g3a21c6b2b38_0_3146"/>
              <p:cNvCxnSpPr/>
              <p:nvPr/>
            </p:nvCxnSpPr>
            <p:spPr>
              <a:xfrm>
                <a:off x="2721825" y="2805175"/>
                <a:ext cx="0" cy="633300"/>
              </a:xfrm>
              <a:prstGeom prst="straightConnector1">
                <a:avLst/>
              </a:prstGeom>
              <a:noFill/>
              <a:ln cap="flat" cmpd="sng" w="9525">
                <a:solidFill>
                  <a:srgbClr val="D9D9D9"/>
                </a:solidFill>
                <a:prstDash val="solid"/>
                <a:round/>
                <a:headEnd len="sm" w="sm" type="none"/>
                <a:tailEnd len="sm" w="sm" type="none"/>
              </a:ln>
            </p:spPr>
          </p:cxnSp>
          <p:cxnSp>
            <p:nvCxnSpPr>
              <p:cNvPr id="3080" name="Google Shape;3080;g3a21c6b2b38_0_3146"/>
              <p:cNvCxnSpPr/>
              <p:nvPr/>
            </p:nvCxnSpPr>
            <p:spPr>
              <a:xfrm>
                <a:off x="2721825" y="2948050"/>
                <a:ext cx="0" cy="633300"/>
              </a:xfrm>
              <a:prstGeom prst="straightConnector1">
                <a:avLst/>
              </a:prstGeom>
              <a:noFill/>
              <a:ln cap="flat" cmpd="sng" w="9525">
                <a:solidFill>
                  <a:srgbClr val="D9D9D9"/>
                </a:solidFill>
                <a:prstDash val="solid"/>
                <a:round/>
                <a:headEnd len="sm" w="sm" type="none"/>
                <a:tailEnd len="sm" w="sm" type="none"/>
              </a:ln>
            </p:spPr>
          </p:cxnSp>
          <p:cxnSp>
            <p:nvCxnSpPr>
              <p:cNvPr id="3081" name="Google Shape;3081;g3a21c6b2b38_0_3146"/>
              <p:cNvCxnSpPr/>
              <p:nvPr/>
            </p:nvCxnSpPr>
            <p:spPr>
              <a:xfrm>
                <a:off x="2721825" y="3100450"/>
                <a:ext cx="0" cy="633300"/>
              </a:xfrm>
              <a:prstGeom prst="straightConnector1">
                <a:avLst/>
              </a:prstGeom>
              <a:noFill/>
              <a:ln cap="flat" cmpd="sng" w="9525">
                <a:solidFill>
                  <a:srgbClr val="D9D9D9"/>
                </a:solidFill>
                <a:prstDash val="solid"/>
                <a:round/>
                <a:headEnd len="sm" w="sm" type="none"/>
                <a:tailEnd len="sm" w="sm" type="none"/>
              </a:ln>
            </p:spPr>
          </p:cxnSp>
          <p:cxnSp>
            <p:nvCxnSpPr>
              <p:cNvPr id="3082" name="Google Shape;3082;g3a21c6b2b38_0_3146"/>
              <p:cNvCxnSpPr/>
              <p:nvPr/>
            </p:nvCxnSpPr>
            <p:spPr>
              <a:xfrm>
                <a:off x="2721825" y="3262375"/>
                <a:ext cx="0" cy="633300"/>
              </a:xfrm>
              <a:prstGeom prst="straightConnector1">
                <a:avLst/>
              </a:prstGeom>
              <a:noFill/>
              <a:ln cap="flat" cmpd="sng" w="9525">
                <a:solidFill>
                  <a:srgbClr val="D9D9D9"/>
                </a:solidFill>
                <a:prstDash val="solid"/>
                <a:round/>
                <a:headEnd len="sm" w="sm" type="none"/>
                <a:tailEnd len="sm" w="sm" type="none"/>
              </a:ln>
            </p:spPr>
          </p:cxnSp>
          <p:cxnSp>
            <p:nvCxnSpPr>
              <p:cNvPr id="3083" name="Google Shape;3083;g3a21c6b2b38_0_3146"/>
              <p:cNvCxnSpPr/>
              <p:nvPr/>
            </p:nvCxnSpPr>
            <p:spPr>
              <a:xfrm>
                <a:off x="2721825" y="3438575"/>
                <a:ext cx="0" cy="633300"/>
              </a:xfrm>
              <a:prstGeom prst="straightConnector1">
                <a:avLst/>
              </a:prstGeom>
              <a:noFill/>
              <a:ln cap="flat" cmpd="sng" w="9525">
                <a:solidFill>
                  <a:srgbClr val="D9D9D9"/>
                </a:solidFill>
                <a:prstDash val="solid"/>
                <a:round/>
                <a:headEnd len="sm" w="sm" type="none"/>
                <a:tailEnd len="sm" w="sm" type="none"/>
              </a:ln>
            </p:spPr>
          </p:cxnSp>
        </p:grpSp>
      </p:grpSp>
      <p:pic>
        <p:nvPicPr>
          <p:cNvPr id="3084" name="Google Shape;3084;g3a21c6b2b38_0_3146"/>
          <p:cNvPicPr preferRelativeResize="0"/>
          <p:nvPr/>
        </p:nvPicPr>
        <p:blipFill rotWithShape="1">
          <a:blip r:embed="rId4">
            <a:alphaModFix/>
          </a:blip>
          <a:srcRect b="0" l="0" r="0" t="0"/>
          <a:stretch/>
        </p:blipFill>
        <p:spPr>
          <a:xfrm>
            <a:off x="7497225" y="221025"/>
            <a:ext cx="1460676" cy="2064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